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8"/>
  </p:notesMasterIdLst>
  <p:sldIdLst>
    <p:sldId id="257" r:id="rId2"/>
    <p:sldId id="258" r:id="rId3"/>
    <p:sldId id="260" r:id="rId4"/>
    <p:sldId id="261" r:id="rId5"/>
    <p:sldId id="262" r:id="rId6"/>
    <p:sldId id="266" r:id="rId7"/>
    <p:sldId id="267" r:id="rId8"/>
    <p:sldId id="268" r:id="rId9"/>
    <p:sldId id="269" r:id="rId10"/>
    <p:sldId id="270" r:id="rId11"/>
    <p:sldId id="271" r:id="rId12"/>
    <p:sldId id="265" r:id="rId13"/>
    <p:sldId id="264" r:id="rId14"/>
    <p:sldId id="273" r:id="rId15"/>
    <p:sldId id="277" r:id="rId16"/>
    <p:sldId id="276" r:id="rId17"/>
    <p:sldId id="279" r:id="rId18"/>
    <p:sldId id="281" r:id="rId19"/>
    <p:sldId id="282" r:id="rId20"/>
    <p:sldId id="283" r:id="rId21"/>
    <p:sldId id="284" r:id="rId22"/>
    <p:sldId id="285" r:id="rId23"/>
    <p:sldId id="272" r:id="rId24"/>
    <p:sldId id="286" r:id="rId25"/>
    <p:sldId id="278" r:id="rId26"/>
    <p:sldId id="287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922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BF2DE9-A5AB-4437-AB87-60CCC857473B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219EC1-C15F-4719-AD60-9C1B58F0C5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19EC1-C15F-4719-AD60-9C1B58F0C54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E7A28-691C-43DB-811F-9AAD72948CBC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531F0B-4632-4313-A574-E1AB0782E0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E7A28-691C-43DB-811F-9AAD72948CBC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531F0B-4632-4313-A574-E1AB0782E0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E7A28-691C-43DB-811F-9AAD72948CBC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531F0B-4632-4313-A574-E1AB0782E0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E7A28-691C-43DB-811F-9AAD72948CBC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531F0B-4632-4313-A574-E1AB0782E0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E7A28-691C-43DB-811F-9AAD72948CBC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531F0B-4632-4313-A574-E1AB0782E0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E7A28-691C-43DB-811F-9AAD72948CBC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531F0B-4632-4313-A574-E1AB0782E0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E7A28-691C-43DB-811F-9AAD72948CBC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531F0B-4632-4313-A574-E1AB0782E0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E7A28-691C-43DB-811F-9AAD72948CBC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531F0B-4632-4313-A574-E1AB0782E0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E7A28-691C-43DB-811F-9AAD72948CBC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531F0B-4632-4313-A574-E1AB0782E0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E7A28-691C-43DB-811F-9AAD72948CBC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531F0B-4632-4313-A574-E1AB0782E0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B8E7A28-691C-43DB-811F-9AAD72948CBC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1F531F0B-4632-4313-A574-E1AB0782E0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B8E7A28-691C-43DB-811F-9AAD72948CBC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F531F0B-4632-4313-A574-E1AB0782E0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imgres?imgurl=http://www.glogster.com/media/4/36/98/53/36985366.png&amp;imgrefurl=http://www.glogster.com/glog.php?glog_id=19993613&amp;scale=54&amp;isprofile=true&amp;usg=__pYY6VKdPAlBgA_lKfWXdL4z3xec=&amp;h=325&amp;w=400&amp;sz=20&amp;hl=en&amp;start=2&amp;zoom=1&amp;tbnid=Ac85eOQQjRhQvM:&amp;tbnh=101&amp;tbnw=124&amp;ei=G12HTs3OIIfb0QGRlqnVDw&amp;prev=/search?q=bull&amp;um=1&amp;hl=en&amp;sa=N&amp;rlz=1T4GWYE_enUS279US279&amp;tbm=isch&amp;um=1&amp;itbs=1" TargetMode="External"/><Relationship Id="rId3" Type="http://schemas.openxmlformats.org/officeDocument/2006/relationships/image" Target="../media/image30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om/imgres?imgurl=http://www.allposters.com/IMAGES/AGF/2944.jpg&amp;imgrefurl=http://www.buymeposters.com/product/411310/white-horses.php&amp;usg=__ccdrQinA8Noiu-Ig1tRzaH2mNOQ=&amp;h=276&amp;w=350&amp;sz=28&amp;hl=en&amp;start=15&amp;zoom=1&amp;tbnid=dl_b_cYBLpRENM:&amp;tbnh=95&amp;tbnw=120&amp;ei=01yHTrGKNonY0QGBsojjDw&amp;prev=/search?q=white+horses&amp;um=1&amp;hl=en&amp;sa=N&amp;rlz=1T4GWYE_enUS279US279&amp;tbm=isch&amp;um=1&amp;itbs=1" TargetMode="External"/><Relationship Id="rId5" Type="http://schemas.openxmlformats.org/officeDocument/2006/relationships/image" Target="../media/image31.jpeg"/><Relationship Id="rId4" Type="http://schemas.openxmlformats.org/officeDocument/2006/relationships/hyperlink" Target="http://www.google.com/imgres?imgurl=http://www.seiyaku.com/images/cross/trident-large.png&amp;imgrefurl=http://www.seiyaku.com/customs/crosses/trident.html&amp;usg=__YuWMLAn2_HvMrS0lmgSCdfcAssQ=&amp;h=400&amp;w=280&amp;sz=5&amp;hl=en&amp;start=43&amp;zoom=1&amp;tbnid=KC8US1kAEPF0lM:&amp;tbnh=124&amp;tbnw=87&amp;ei=eVyHTsCeLonJ0AGl3dHwDw&amp;prev=/search?q=trident&amp;start=42&amp;um=1&amp;hl=en&amp;sa=N&amp;rlz=1T4GWYE_enUS279US279&amp;tbm=isch&amp;um=1&amp;itbs=1" TargetMode="External"/><Relationship Id="rId9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hyperlink" Target="http://en.wikipedia.org/wiki/File:La_nascita_di_Venere_(Botticelli).jpg" TargetMode="External"/><Relationship Id="rId7" Type="http://schemas.openxmlformats.org/officeDocument/2006/relationships/hyperlink" Target="http://www.google.com/imgres?imgurl=http://sultan.perak.gov.my/imej/kamar.jpg&amp;imgrefurl=http://sultan.perak.gov.my/english/kamar.htm&amp;usg=__TEMnOYgs8oREL3PV6QxeWpUEfM4=&amp;h=181&amp;w=310&amp;sz=20&amp;hl=en&amp;start=2&amp;zoom=1&amp;tbnid=NzvxIMOGQ0JH3M:&amp;tbnh=68&amp;tbnw=117&amp;ei=zPKaTtvwNcPl0QGkjaW8BA&amp;prev=/images?q=ancient+girdle&amp;hl=en&amp;sa=X&amp;rlz=1T4GWYE_enUS279US279&amp;tbm=isch&amp;itbs=1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hyperlink" Target="http://en.wikipedia.org/wiki/File:Illustration_Myrtus_communis0.jpg" TargetMode="External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hyperlink" Target="http://www.google.com/imgres?imgurl=http://flowerpics.tk/wp-content/uploads/2011/04/Anemone6.jpg&amp;imgrefurl=http://flowerpics.tk/flower/anemone&amp;usg=__js9rhXRfVLhjyi_u0HX3ygHsImM=&amp;h=275&amp;w=348&amp;sz=24&amp;hl=en&amp;start=14&amp;zoom=1&amp;tbnid=GocvUwJMGxktgM:&amp;tbnh=95&amp;tbnw=120&amp;ei=6_SaTv2LFufw0gGM08DJBA&amp;prev=/search?q=anemone&amp;um=1&amp;hl=en&amp;sa=N&amp;rlz=1T4GWYE_enUS279US279&amp;tbm=isch&amp;um=1&amp;itbs=1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wikia.com/olympians/images/8/84/Hephaestus.jpg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hyperlink" Target="http://www.google.com/imgres?imgurl=http://www.clipproject.info/Cliparts_Free/Werkzeuge_Free/Clipart-Cartoon-Design-05.gif&amp;imgrefurl=http://www.clipproject.info/Clipart_Werkzeuge_Seite_1.html&amp;usg=__JDyQFrZ9kIVIfyoM0c1-3U3GFyg=&amp;h=300&amp;w=300&amp;sz=17&amp;hl=en&amp;start=13&amp;zoom=1&amp;tbnid=sNxg7zUomth-wM:&amp;tbnh=116&amp;tbnw=116&amp;ei=WeucTohO497RAaXorJcJ&amp;prev=/images?q=cartoon+hammer&amp;um=1&amp;hl=en&amp;rlz=1T4GWYE_enUS279US279&amp;tbm=isch&amp;um=1&amp;itbs=1" TargetMode="External"/><Relationship Id="rId4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tobinphoto.com/images/photos/bald_eagle.jpg&amp;imgrefurl=http://www.tobinphoto.com/stock-gallery/eagles.htm&amp;usg=__RW96DGnHiVtdW5sCxaakBakOBOQ=&amp;h=250&amp;w=375&amp;sz=21&amp;hl=en&amp;start=6&amp;zoom=1&amp;tbnid=bgyDQj41z0kdMM:&amp;tbnh=81&amp;tbnw=122&amp;ei=qpmCTqWiNKPY0QHZ8J2zAQ&amp;prev=/search?q=eagle&amp;um=1&amp;hl=en&amp;sa=N&amp;rlz=1T4GWYE_enUS279US279&amp;tbm=isch&amp;um=1&amp;itbs=1" TargetMode="Externa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om/imgres?imgurl=http://karenswhimsy.com/public-domain-images/tree-clipart/tree-clipart-4.jpg&amp;imgrefurl=http://karenswhimsy.com/tree-clipart.shtm&amp;usg=__IyYpR2e8BV7fm6l8v5FrkQXg58A=&amp;h=507&amp;w=587&amp;sz=198&amp;hl=en&amp;start=3&amp;zoom=1&amp;tbnid=Vz1U2RZZn0OL_M:&amp;tbnh=117&amp;tbnw=135&amp;ei=HZqCTqbOJML40gGdh-F7&amp;prev=/search?q=oak+tree&amp;um=1&amp;hl=en&amp;sa=N&amp;rlz=1T4GWYE_enUS279US279&amp;tbm=isch&amp;um=1&amp;itbs=1" TargetMode="Externa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jpeg"/><Relationship Id="rId4" Type="http://schemas.openxmlformats.org/officeDocument/2006/relationships/hyperlink" Target="http://www.google.com/imgres?imgurl=http://funkman.org/animal/mammal/reddeerstag.jpg&amp;imgrefurl=http://funkman.org/animal/mammal/reddeer.html&amp;usg=__nYe6a7KzptYRHZPJMtDe0cT0RhI=&amp;h=1500&amp;w=1322&amp;sz=327&amp;hl=en&amp;start=94&amp;zoom=1&amp;tbnid=Unpg-KlSBuScNM:&amp;tbnh=150&amp;tbnw=132&amp;ei=pCyeTpHqGITl4QSsz6XWCQ&amp;prev=/search?q=stag&amp;start=84&amp;um=1&amp;hl=en&amp;sa=N&amp;rlz=1T4GWYE_enUS279US279&amp;tbm=isch&amp;um=1&amp;itbs=1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eatdreams.com/seventeen/pomegranate.jpg" TargetMode="External"/><Relationship Id="rId3" Type="http://schemas.openxmlformats.org/officeDocument/2006/relationships/image" Target="../media/image6.gif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om/imgres?imgurl=http://images.fineartamerica.com/images-medium/peacock-splendor-lori-presthus.jpg&amp;imgrefurl=http://fineartamerica.com/featured/peacock-splendor-lori-presthus.html&amp;usg=__4UWmu0HbZc9I_XOU2aGHNAzwBng=&amp;h=409&amp;w=600&amp;sz=66&amp;hl=en&amp;start=20&amp;zoom=1&amp;tbnid=ru6eyv6pLGnj5M:&amp;tbnh=92&amp;tbnw=135&amp;ei=U6KCTqqZB4rk0QH78cigAQ&amp;prev=/search?q=peacock&amp;um=1&amp;hl=en&amp;sa=N&amp;rlz=1T4GWYE_enUS279US279&amp;tbm=isch&amp;um=1&amp;itbs=1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kalaalog.com/wp-content/uploads/2007/03/peacock-feather-walkthrough-final.png" TargetMode="External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prometheuscomic.files.wordpress.com/2008/09/pojimtheus.jpg" TargetMode="External"/><Relationship Id="rId3" Type="http://schemas.openxmlformats.org/officeDocument/2006/relationships/image" Target="../media/image10.jpeg"/><Relationship Id="rId7" Type="http://schemas.openxmlformats.org/officeDocument/2006/relationships/image" Target="../media/image1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gif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hyperlink" Target="http://www.google.com/imgres?imgurl=http://www.ibiblio.org/wm/paint/auth/gogh/fields/gogh.cypress-star.jpg&amp;imgrefurl=http://www.ibiblio.org/wm/paint/auth/gogh/fields/&amp;usg=__C4hUWsnPqDC4apQZ3zIor-oRK3o=&amp;h=1063&amp;w=815&amp;sz=291&amp;hl=en&amp;start=11&amp;zoom=1&amp;tbnid=YAT3ZabUqLCYBM:&amp;tbnh=150&amp;tbnw=115&amp;ei=Ts-DTqnXOYLf0QH1ya1t&amp;prev=/search?q=cypress&amp;um=1&amp;hl=en&amp;sa=N&amp;rlz=1T4GWYE_enUS279US279&amp;tbm=isch&amp;um=1&amp;itbs=1" TargetMode="Externa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imgres?imgurl=http://goodolewoody.files.wordpress.com/2011/01/torch1.jpg&amp;imgrefurl=https://goodolewoody.wordpress.com/2011/01/&amp;usg=__Wt1gH--lSnY0HthZolfoe2Xe09U=&amp;h=494&amp;w=334&amp;sz=14&amp;hl=en&amp;start=2&amp;zoom=1&amp;tbnid=-fz2iZtNHViIYM:&amp;tbnh=130&amp;tbnw=88&amp;ei=TWuGToTRDqTe0QH6t7zjDw&amp;prev=/search?q=torch&amp;um=1&amp;hl=en&amp;sa=N&amp;rlz=1T4GWYE_enUS279US279&amp;tbm=isch&amp;um=1&amp;itbs=1" TargetMode="External"/><Relationship Id="rId3" Type="http://schemas.openxmlformats.org/officeDocument/2006/relationships/hyperlink" Target="http://www.google.com/imgres?imgurl=http://www.picturesof.net/_images/A_Stalk_Wheat_Royalty_Free_Clipart_Picture_091008-191844-402009.jpg&amp;imgrefurl=http://www.picturesof.net/search_term_pages/wheat.html&amp;usg=__cacgmH7We8SNqkuJLujmlDXU-aM=&amp;h=100&amp;w=60&amp;sz=3&amp;hl=en&amp;start=15&amp;zoom=1&amp;tbnid=NzFqJX_fk6qwYM:&amp;tbnh=82&amp;tbnw=49&amp;ei=IWaGTsWbKonL0QGSybXcDw&amp;prev=/search?q=stalk+of+wheat&amp;um=1&amp;hl=en&amp;sa=N&amp;rlz=1T4GWYE_enUS279US279&amp;tbm=isch&amp;um=1&amp;itbs=1" TargetMode="External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om/imgres?imgurl=http://www.wellnessonline.com/images/wheat.jpg&amp;imgrefurl=http://www.wellnessonline.com/health-tips/nutrition/foods/foods-g-z/wheat/&amp;usg=__16mMVJh5-0W6Dw3Y1BjZGcGnqtw=&amp;h=333&amp;w=500&amp;sz=187&amp;hl=en&amp;start=13&amp;zoom=1&amp;tbnid=vSzWlgAd0C-6iM:&amp;tbnh=87&amp;tbnw=130&amp;ei=JWuGToCNF6nl0QGj6-nCDw&amp;prev=/search?q=wheat&amp;um=1&amp;hl=en&amp;sa=N&amp;rlz=1T4GWYE_enUS279US279&amp;tbm=isch&amp;um=1&amp;itbs=1" TargetMode="External"/><Relationship Id="rId5" Type="http://schemas.openxmlformats.org/officeDocument/2006/relationships/image" Target="../media/image20.gif"/><Relationship Id="rId4" Type="http://schemas.openxmlformats.org/officeDocument/2006/relationships/image" Target="../media/image19.jpeg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tonemagic.com/images/hearth_raised.jpg" TargetMode="External"/><Relationship Id="rId5" Type="http://schemas.openxmlformats.org/officeDocument/2006/relationships/image" Target="../media/image26.jpeg"/><Relationship Id="rId4" Type="http://schemas.openxmlformats.org/officeDocument/2006/relationships/hyperlink" Target="http://www.google.com/imgres?imgurl=http://www.mediabistro.com/fishbowldc/files/2011/07/flame-symbol.jpg&amp;imgrefurl=http://www.mediabistro.com/fishbowldc/tag/david-martosko&amp;usg=__Ah3EClm6trZIsIy0nP86pWiLyyE=&amp;h=1024&amp;w=1280&amp;sz=129&amp;hl=en&amp;start=9&amp;zoom=1&amp;tbnid=TTvkccj7flQe5M:&amp;tbnh=120&amp;tbnw=150&amp;ei=KVGHToywLon00gGU7LHrDw&amp;prev=/search?q=flame&amp;um=1&amp;hl=en&amp;sa=N&amp;rlz=1T4GWYE_enUS279US279&amp;tbm=isch&amp;um=1&amp;itbs=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457200"/>
            <a:ext cx="8382000" cy="16002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Bottom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The Olympian Gods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67586" name="Picture 2" descr="http://www.proprofs.com/quiz-school/upload/yuiupload/14117845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1600200"/>
            <a:ext cx="6299198" cy="472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Heart 19"/>
          <p:cNvSpPr/>
          <p:nvPr/>
        </p:nvSpPr>
        <p:spPr>
          <a:xfrm>
            <a:off x="7315200" y="762000"/>
            <a:ext cx="1828800" cy="2057400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Married to Amphitrite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" y="228601"/>
            <a:ext cx="64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accent3"/>
                </a:solidFill>
              </a:rPr>
              <a:t>Poseidon/Neptune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0" y="1600200"/>
            <a:ext cx="4648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latin typeface="Copperplate Gothic Light" pitchFamily="34" charset="0"/>
              </a:rPr>
              <a:t>REALM </a:t>
            </a:r>
          </a:p>
          <a:p>
            <a:r>
              <a:rPr lang="en-US" sz="2400" b="1" u="sng" dirty="0" smtClean="0">
                <a:latin typeface="Copperplate Gothic Light" pitchFamily="34" charset="0"/>
              </a:rPr>
              <a:t>OF </a:t>
            </a:r>
          </a:p>
          <a:p>
            <a:r>
              <a:rPr lang="en-US" sz="2400" b="1" u="sng" dirty="0" smtClean="0">
                <a:latin typeface="Copperplate Gothic Light" pitchFamily="34" charset="0"/>
              </a:rPr>
              <a:t>AUTHORITY</a:t>
            </a:r>
            <a:r>
              <a:rPr lang="en-US" sz="2400" b="1" dirty="0" smtClean="0">
                <a:latin typeface="Copperplate Gothic Light" pitchFamily="34" charset="0"/>
              </a:rPr>
              <a:t>	Sea		</a:t>
            </a:r>
          </a:p>
          <a:p>
            <a:r>
              <a:rPr lang="en-US" sz="2400" b="1" dirty="0" smtClean="0">
                <a:latin typeface="Copperplate Gothic Light" pitchFamily="34" charset="0"/>
              </a:rPr>
              <a:t>	    Earthquakes</a:t>
            </a:r>
            <a:endParaRPr lang="en-US" sz="2400" dirty="0">
              <a:latin typeface="Copperplate Gothic Light" pitchFamily="34" charset="0"/>
            </a:endParaRPr>
          </a:p>
        </p:txBody>
      </p:sp>
      <p:sp>
        <p:nvSpPr>
          <p:cNvPr id="19" name="Folded Corner 18"/>
          <p:cNvSpPr/>
          <p:nvPr/>
        </p:nvSpPr>
        <p:spPr>
          <a:xfrm>
            <a:off x="5791200" y="228600"/>
            <a:ext cx="1828800" cy="1676400"/>
          </a:xfrm>
          <a:prstGeom prst="foldedCorner">
            <a:avLst>
              <a:gd name="adj" fmla="val 1846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b="1" dirty="0" smtClean="0"/>
          </a:p>
          <a:p>
            <a:pPr algn="ctr"/>
            <a:r>
              <a:rPr lang="en-US" sz="1600" b="1" dirty="0" smtClean="0"/>
              <a:t>Parents: </a:t>
            </a:r>
          </a:p>
          <a:p>
            <a:pPr algn="ctr"/>
            <a:r>
              <a:rPr lang="en-US" sz="1600" b="1" dirty="0" err="1" smtClean="0"/>
              <a:t>Cronus</a:t>
            </a:r>
            <a:r>
              <a:rPr lang="en-US" sz="1600" b="1" dirty="0" smtClean="0"/>
              <a:t> and Rhea</a:t>
            </a:r>
          </a:p>
          <a:p>
            <a:pPr algn="ctr"/>
            <a:r>
              <a:rPr lang="en-US" sz="1600" b="1" dirty="0" smtClean="0"/>
              <a:t>Birth: was swallowed by his father, but later saved by Zeus!</a:t>
            </a:r>
            <a:endParaRPr lang="en-US" sz="1600" b="1" dirty="0"/>
          </a:p>
        </p:txBody>
      </p:sp>
      <p:sp>
        <p:nvSpPr>
          <p:cNvPr id="21" name="Rectangle 20"/>
          <p:cNvSpPr/>
          <p:nvPr/>
        </p:nvSpPr>
        <p:spPr>
          <a:xfrm>
            <a:off x="3810000" y="3886200"/>
            <a:ext cx="51054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opperplate Gothic Light" pitchFamily="34" charset="0"/>
              </a:rPr>
              <a:t>	</a:t>
            </a:r>
            <a:r>
              <a:rPr lang="en-US" b="1" u="sng" dirty="0" smtClean="0">
                <a:latin typeface="Copperplate Gothic Light" pitchFamily="34" charset="0"/>
              </a:rPr>
              <a:t>Plants and Symbols</a:t>
            </a:r>
          </a:p>
          <a:p>
            <a:endParaRPr lang="en-US" b="1" u="sng" dirty="0" smtClean="0">
              <a:latin typeface="Copperplate Gothic Light" pitchFamily="34" charset="0"/>
            </a:endParaRPr>
          </a:p>
          <a:p>
            <a:r>
              <a:rPr lang="en-US" sz="2800" b="1" dirty="0" smtClean="0">
                <a:latin typeface="Arial Narrow" pitchFamily="34" charset="0"/>
              </a:rPr>
              <a:t>Trident	Horses  </a:t>
            </a:r>
          </a:p>
          <a:p>
            <a:endParaRPr lang="en-US" sz="2800" b="1" dirty="0" smtClean="0">
              <a:latin typeface="Arial Narrow" pitchFamily="34" charset="0"/>
            </a:endParaRPr>
          </a:p>
          <a:p>
            <a:r>
              <a:rPr lang="en-US" sz="2800" b="1" dirty="0" smtClean="0">
                <a:latin typeface="Arial Narrow" pitchFamily="34" charset="0"/>
              </a:rPr>
              <a:t>Bull			</a:t>
            </a:r>
          </a:p>
          <a:p>
            <a:r>
              <a:rPr lang="en-US" sz="2800" b="1" dirty="0" smtClean="0">
                <a:latin typeface="Arial Narrow" pitchFamily="34" charset="0"/>
              </a:rPr>
              <a:t>		Dolphins</a:t>
            </a:r>
          </a:p>
        </p:txBody>
      </p:sp>
      <p:pic>
        <p:nvPicPr>
          <p:cNvPr id="37890" name="Picture 2" descr="http://www.blog49.org/wp-content/uploads/2011/09/Poseid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447800"/>
            <a:ext cx="3724275" cy="51149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7896" name="Picture 8" descr="http://t0.gstatic.com/images?q=tbn:ANd9GcQnEX0mEDeUGUi_TNqAfBthlv_5hACYP6u4JEKtrVPFFP2FTe6EdLiV3zQ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7332597">
            <a:off x="5640179" y="1827398"/>
            <a:ext cx="828675" cy="1181101"/>
          </a:xfrm>
          <a:prstGeom prst="rect">
            <a:avLst/>
          </a:prstGeom>
          <a:noFill/>
        </p:spPr>
      </p:pic>
      <p:pic>
        <p:nvPicPr>
          <p:cNvPr id="23" name="Picture 8" descr="http://t0.gstatic.com/images?q=tbn:ANd9GcQnEX0mEDeUGUi_TNqAfBthlv_5hACYP6u4JEKtrVPFFP2FTe6EdLiV3zQ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7332597">
            <a:off x="4039979" y="2513198"/>
            <a:ext cx="828675" cy="1181101"/>
          </a:xfrm>
          <a:prstGeom prst="rect">
            <a:avLst/>
          </a:prstGeom>
          <a:noFill/>
        </p:spPr>
      </p:pic>
      <p:pic>
        <p:nvPicPr>
          <p:cNvPr id="37898" name="Picture 10" descr="http://t3.gstatic.com/images?q=tbn:ANd9GcTEDeRG9g4x2ljh96LjY7YsW2roQEIeuLCtmt253_ajrMDrTc6zXALce4o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0400" y="4267200"/>
            <a:ext cx="1925051" cy="1524000"/>
          </a:xfrm>
          <a:prstGeom prst="rect">
            <a:avLst/>
          </a:prstGeom>
          <a:noFill/>
        </p:spPr>
      </p:pic>
      <p:pic>
        <p:nvPicPr>
          <p:cNvPr id="37900" name="Picture 12" descr="http://t1.gstatic.com/images?q=tbn:ANd9GcRannEnoOkRrGphX9edaLvASfQLx4Tx7i3ny81VLMyctFDQEF6teyhLnmI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67200" y="5715000"/>
            <a:ext cx="1181100" cy="96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81000"/>
            <a:ext cx="8534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opperplate Gothic Light" pitchFamily="34" charset="0"/>
              </a:rPr>
              <a:t>Famous Connections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	 </a:t>
            </a:r>
            <a:r>
              <a:rPr lang="en-US" sz="2400" b="1" u="sng" dirty="0" smtClean="0"/>
              <a:t>Foundation of Athens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Poseidon				    	  Athena</a:t>
            </a:r>
          </a:p>
          <a:p>
            <a:r>
              <a:rPr lang="en-US" sz="2400" b="1" dirty="0" smtClean="0"/>
              <a:t>       &amp;				VS.		       &amp;</a:t>
            </a:r>
          </a:p>
          <a:p>
            <a:r>
              <a:rPr lang="en-US" sz="2400" b="1" dirty="0" smtClean="0"/>
              <a:t>a fountain of salty water		          an olive tree</a:t>
            </a:r>
          </a:p>
          <a:p>
            <a:endParaRPr lang="en-US" sz="2400" b="1" dirty="0"/>
          </a:p>
        </p:txBody>
      </p:sp>
      <p:pic>
        <p:nvPicPr>
          <p:cNvPr id="4098" name="Picture 2" descr="http://www.atlanticfountains.com/images/ACPic/GEYS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124200"/>
            <a:ext cx="2667000" cy="3544997"/>
          </a:xfrm>
          <a:prstGeom prst="rect">
            <a:avLst/>
          </a:prstGeom>
          <a:noFill/>
        </p:spPr>
      </p:pic>
      <p:pic>
        <p:nvPicPr>
          <p:cNvPr id="4100" name="Picture 4" descr="http://www.runic.com/print/olive-tree-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3276600"/>
            <a:ext cx="5426075" cy="33920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71800" y="304800"/>
            <a:ext cx="5715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>
                <a:solidFill>
                  <a:schemeClr val="accent3"/>
                </a:solidFill>
              </a:rPr>
              <a:t>Athena/Minerva</a:t>
            </a:r>
            <a:endParaRPr lang="en-US" sz="6000" b="1" dirty="0">
              <a:solidFill>
                <a:schemeClr val="accent3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676400"/>
            <a:ext cx="3962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 smtClean="0">
                <a:latin typeface="Copperplate Gothic Light" pitchFamily="34" charset="0"/>
              </a:rPr>
              <a:t>REALM OF AUTHORITY</a:t>
            </a:r>
          </a:p>
          <a:p>
            <a:endParaRPr lang="en-US" sz="2400" b="1" dirty="0" smtClean="0">
              <a:latin typeface="Copperplate Gothic Light" pitchFamily="34" charset="0"/>
            </a:endParaRPr>
          </a:p>
          <a:p>
            <a:r>
              <a:rPr lang="en-US" sz="2400" b="1" dirty="0" smtClean="0">
                <a:latin typeface="Copperplate Gothic Light" pitchFamily="34" charset="0"/>
              </a:rPr>
              <a:t>		wisdom</a:t>
            </a:r>
          </a:p>
          <a:p>
            <a:endParaRPr lang="en-US" sz="2400" b="1" dirty="0" smtClean="0">
              <a:latin typeface="Copperplate Gothic Light" pitchFamily="34" charset="0"/>
            </a:endParaRPr>
          </a:p>
          <a:p>
            <a:r>
              <a:rPr lang="en-US" sz="2400" b="1" dirty="0" smtClean="0">
                <a:latin typeface="Copperplate Gothic Light" pitchFamily="34" charset="0"/>
              </a:rPr>
              <a:t>       War strategy</a:t>
            </a:r>
          </a:p>
          <a:p>
            <a:endParaRPr lang="en-US" sz="2400" b="1" dirty="0" smtClean="0">
              <a:latin typeface="Copperplate Gothic Light" pitchFamily="34" charset="0"/>
            </a:endParaRPr>
          </a:p>
          <a:p>
            <a:r>
              <a:rPr lang="en-US" sz="2400" b="1" dirty="0" smtClean="0">
                <a:latin typeface="Copperplate Gothic Light" pitchFamily="34" charset="0"/>
              </a:rPr>
              <a:t> 	   arts</a:t>
            </a:r>
          </a:p>
          <a:p>
            <a:endParaRPr lang="en-US" sz="2400" dirty="0">
              <a:latin typeface="Copperplate Gothic Light" pitchFamily="34" charset="0"/>
            </a:endParaRPr>
          </a:p>
        </p:txBody>
      </p:sp>
      <p:sp>
        <p:nvSpPr>
          <p:cNvPr id="10" name="Heart 9"/>
          <p:cNvSpPr/>
          <p:nvPr/>
        </p:nvSpPr>
        <p:spPr>
          <a:xfrm>
            <a:off x="762000" y="0"/>
            <a:ext cx="1905000" cy="1676400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/>
          </a:p>
          <a:p>
            <a:pPr algn="ctr"/>
            <a:r>
              <a:rPr lang="en-US" sz="2400" b="1" dirty="0" smtClean="0"/>
              <a:t>Single!  </a:t>
            </a:r>
            <a:r>
              <a:rPr lang="en-US" sz="2400" b="1" dirty="0" smtClean="0">
                <a:sym typeface="Wingdings" pitchFamily="2" charset="2"/>
              </a:rPr>
              <a:t></a:t>
            </a:r>
            <a:endParaRPr lang="en-US" sz="2400" b="1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381000" y="4876800"/>
            <a:ext cx="67453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latin typeface="Copperplate Gothic Light" pitchFamily="34" charset="0"/>
              </a:rPr>
              <a:t>Plants and Symbols</a:t>
            </a:r>
            <a:r>
              <a:rPr lang="en-US" sz="2000" b="1" dirty="0" smtClean="0">
                <a:latin typeface="Franklin Gothic Medium" pitchFamily="34" charset="0"/>
              </a:rPr>
              <a:t>  </a:t>
            </a:r>
          </a:p>
          <a:p>
            <a:r>
              <a:rPr lang="en-US" sz="2000" b="1" dirty="0" smtClean="0">
                <a:latin typeface="Franklin Gothic Medium" pitchFamily="34" charset="0"/>
              </a:rPr>
              <a:t>Armor/spears</a:t>
            </a:r>
            <a:r>
              <a:rPr lang="en-US" sz="2000" b="1" dirty="0" smtClean="0">
                <a:latin typeface="Copperplate Gothic Light" pitchFamily="34" charset="0"/>
              </a:rPr>
              <a:t>                </a:t>
            </a:r>
            <a:r>
              <a:rPr lang="en-US" sz="2000" b="1" dirty="0" smtClean="0">
                <a:latin typeface="+mj-lt"/>
              </a:rPr>
              <a:t>Olive Tree		</a:t>
            </a:r>
          </a:p>
          <a:p>
            <a:endParaRPr lang="en-US" sz="2000" b="1" dirty="0" smtClean="0">
              <a:latin typeface="+mj-lt"/>
            </a:endParaRPr>
          </a:p>
          <a:p>
            <a:r>
              <a:rPr lang="en-US" sz="2000" b="1" dirty="0" smtClean="0">
                <a:latin typeface="+mj-lt"/>
              </a:rPr>
              <a:t>The  Owl			            The Aegis</a:t>
            </a:r>
          </a:p>
        </p:txBody>
      </p:sp>
      <p:pic>
        <p:nvPicPr>
          <p:cNvPr id="2050" name="Picture 2" descr="http://t0.gstatic.com/images?q=tbn:ANd9GcQqBaRWUY_RI_AH3OGzXnKwVBmTM8VuN_ue4xWh61tlignNk_pqu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1301" y="1524000"/>
            <a:ext cx="4272699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http://t1.gstatic.com/images?q=tbn:ANd9GcQBEytQBV8WyxMOMxSYV2_-rYidChHtH9eCTVdTQHOeoIIoXBE0Y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 b="17654"/>
          <a:stretch>
            <a:fillRect/>
          </a:stretch>
        </p:blipFill>
        <p:spPr bwMode="auto">
          <a:xfrm>
            <a:off x="1066800" y="2209800"/>
            <a:ext cx="1066800" cy="914400"/>
          </a:xfrm>
          <a:prstGeom prst="rect">
            <a:avLst/>
          </a:prstGeom>
          <a:noFill/>
        </p:spPr>
      </p:pic>
      <p:pic>
        <p:nvPicPr>
          <p:cNvPr id="15" name="Picture 4" descr="http://t1.gstatic.com/images?q=tbn:ANd9GcQBEytQBV8WyxMOMxSYV2_-rYidChHtH9eCTVdTQHOeoIIoXBE0Y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 b="10792"/>
          <a:stretch>
            <a:fillRect/>
          </a:stretch>
        </p:blipFill>
        <p:spPr bwMode="auto">
          <a:xfrm>
            <a:off x="0" y="2667000"/>
            <a:ext cx="1066800" cy="990600"/>
          </a:xfrm>
          <a:prstGeom prst="rect">
            <a:avLst/>
          </a:prstGeom>
          <a:noFill/>
        </p:spPr>
      </p:pic>
      <p:pic>
        <p:nvPicPr>
          <p:cNvPr id="16" name="Picture 4" descr="http://t1.gstatic.com/images?q=tbn:ANd9GcQBEytQBV8WyxMOMxSYV2_-rYidChHtH9eCTVdTQHOeoIIoXBE0Y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 b="10792"/>
          <a:stretch>
            <a:fillRect/>
          </a:stretch>
        </p:blipFill>
        <p:spPr bwMode="auto">
          <a:xfrm>
            <a:off x="457200" y="3657600"/>
            <a:ext cx="1066800" cy="990600"/>
          </a:xfrm>
          <a:prstGeom prst="rect">
            <a:avLst/>
          </a:prstGeom>
          <a:noFill/>
        </p:spPr>
      </p:pic>
      <p:pic>
        <p:nvPicPr>
          <p:cNvPr id="3074" name="Picture 2" descr="http://t0.gstatic.com/images?q=tbn:ANd9GcQKvjfvovTmGE8uNfKA9-FrV16Nl-wVtILyguD5xJhQkwxobZ0X3Q"/>
          <p:cNvPicPr>
            <a:picLocks noChangeAspect="1" noChangeArrowheads="1"/>
          </p:cNvPicPr>
          <p:nvPr/>
        </p:nvPicPr>
        <p:blipFill>
          <a:blip r:embed="rId5" cstate="print"/>
          <a:srcRect l="15000" t="10000" r="15000" b="15000"/>
          <a:stretch>
            <a:fillRect/>
          </a:stretch>
        </p:blipFill>
        <p:spPr bwMode="auto">
          <a:xfrm>
            <a:off x="1905000" y="5638800"/>
            <a:ext cx="924560" cy="990600"/>
          </a:xfrm>
          <a:prstGeom prst="rect">
            <a:avLst/>
          </a:prstGeom>
          <a:noFill/>
        </p:spPr>
      </p:pic>
      <p:pic>
        <p:nvPicPr>
          <p:cNvPr id="3076" name="Picture 4" descr="http://t1.gstatic.com/images?q=tbn:ANd9GcSMdTRC3MC5U7SUZBRijkc5-6wEzTcpxvC4H6qkANXdUGaoSHu17A"/>
          <p:cNvPicPr>
            <a:picLocks noChangeAspect="1" noChangeArrowheads="1"/>
          </p:cNvPicPr>
          <p:nvPr/>
        </p:nvPicPr>
        <p:blipFill>
          <a:blip r:embed="rId6" cstate="print"/>
          <a:srcRect l="10084" t="5660" r="12605" b="11321"/>
          <a:stretch>
            <a:fillRect/>
          </a:stretch>
        </p:blipFill>
        <p:spPr bwMode="auto">
          <a:xfrm>
            <a:off x="6172200" y="4817165"/>
            <a:ext cx="2133600" cy="204083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data:image/jpg;base64,/9j/4AAQSkZJRgABAQAAAQABAAD/2wCEAAkGBhQSERUUEhQWFRUWGBYaGBgXGRwaGBkaFxcXGhgXGBgbHSYfGhwjGhccHy8gIycpLCwsFR4xNTAqNSYrLCkBCQoKDgwOGg8PGiokHyQsLCwqKSwpKSksLCwsLCwsLCksLCwsLCwsLCwsLCwsLCwsNCwsLCwsLCwsLCwsLCwsLP/AABEIAMEBBQMBIgACEQEDEQH/xAAbAAABBQEBAAAAAAAAAAAAAAADAQIEBQYAB//EAEUQAAIBAgMEBwYDBQYFBQEAAAECEQADEiExBAVBUQYTImFxgZEyQqGxwfAUUtEjYnKC4RUWM6LC0gdTkrLxQ0RUk8Mk/8QAGgEAAgMBAQAAAAAAAAAAAAAAAwQBAgUABv/EADARAAIBAwIFAgUDBQEAAAAAAAABAgMREgQhEzFBUaEiYTJScZHRBbHwFCMzgeHB/9oADAMBAAIRAxEAPwDz1RTxSEga5Uw7Wg1dfWlmaasuYWK4VGbedv8ANPgDQ/7WThiPl+tVxfYnOK6kzDTgKhjeBPs27h8qet+6fZsP6H9K6zLKa6fsw9JFC6raTpYPxp39n7X/AMoDx/8ANRt3X3Ju/lf2Y40lc26dr4qo9P1pTuLavzW/VfvKq3j8y+5Pq+ViUsU49Htp43UHmP0pP7vXj/7hPUV2UPmRONT5X4/IldTj0cucdpUedGfofcCqxvthbQ4WiJiZMDM6c6jOHf8Ac7Gp8vlfkimupzdGRx2nLjr+tOs9FEYx+JAymSSB651OUO/hkY1Pl8oERSVIbosgE/iC2fANOXH2Yjvmkfo1aGt5j4An6d3xFdnDv4ZOFTt5AkVwFE/u7ZjO5cnwP6U8dF7U/wCJcg92f34V2cO/gnh1e3kBFLFSD0VtR/ivPKD9BXJ0Xs8blzyH9KjiQ7+DuHV+XyRiKbFSW6M2Z/xLv/TSHo3a4XLnmK7OHfwTw6vbyR4pIqR/du1/zH9P6UjdHrQ1vsPEGrZw7+GQ6VTt5I8UgFEG5bP/AMn50VejicNo+dTlHv4ZXCfbyiKRSRUw9HV4bTPkfqaRujp4XyfAE6eBrs4d/DI4dS18fKIhFOipA6PEiRtA7vs0+70cddNpttIByk68DK61OcO/7ncOp8vlfkBbNLT13RdXW6p+/CuqHOPcNGNRL4X4/JNt9HNn/JcbxIqVa3HZGlhf5iTVylscqpukG2XbTDtMlpoh0QMQeIaSDPEQRNLqc5vFPyTKFOnHJx8IkJsahsItWlyyOGfH0yomyNK4gFUjIjCBhbip9fMEUzdtuE7dxyWIYO4yEThZWEggg89OGVRxt5ZyyqEviA1sns31GhttoWA05jnEGrTbaL5qKT7lsLbn3j5U7A/5m9aDu3fVu7kCVcZFGyYEd3H7mpwcYo4wD8WH+k/ClpZJ2aGYyjJXRENljmWb1/SkfY/H1qeCKVlqmbL2K38COVO/s9eVTyKbFdmybEazuwMQFWTl9knKrbZuiyKJuH+VcgPFjr5DzoGz7SyaacRp3GdPsVZ2d8qNRHhr5zV4tdxaq59EV98bPbBFtQ50MwQBxkgfL4TUDbd6AWyIS2meI65HIiTplllnT+mHSNFtqFEux9pQJCjUwdT3EiaydvbrV10/FFyuLVWAtgEwGwFZKnQGcjIIHFiFKUt+grKrCKs1v7jbPR/riepZypiC7DCWJhR7BnQ6jlMa1K2PoHeEkP1bqQcs8v5TEfyjTlW92JbdpAEYBPdiI0mAchnHd7VNv4OtDTDLoSTBJAHajjBInMeoq7rtbIDwru5nn2IosGGcKJ4DFyzIqtfamSest4AOJDQe/EAU9WrRXh227yfnQur5fp8qTVRJ7o1HTm4pqVmUG0bZbuABSVbEuE5FSZyBZGbI6VM3XtCXkxKOMEHgRwqLv7o+jwxdkI45vy5tPxqD0T2o27j7Pc9qZB5mM/GVAIphxjOm3DoBjUqQqKNTk+ppPw45U87MOVSFFITwpLJj9iL1I5UxtnHEVLaoe04sLYApaJGIkCeE91Wi2znsiJtt1LaFm0+JPIczWKbaWdm6whhMwpzUCC2HgwCg5A99S98bLex4rxDsBIRZgAHOBllGuEkjU5Z1Afe4CFVDKSQQJBUNOoMTBXKO86zWtRp4q63MHVV3OVuVhEIwhpBGQ5Z4QSCPGR34TRE2mD2JB1kT8aj7rWUu4vZwifFWDDzwqw8CalWLYWRkcuAOrKeekYjkO7WmG+gvBt2sbLYkFxFeNQPlH0qXb2ULmPv9KbuazhsoNeyD/wBWf1qeFrFnO0mkejjH0q5X/wBnrypH2NZjjViFob2RMkef61CqMtiVe0bvGWU11Tr6zFdV+IyVENaFLttlCjC6JQ5Ec88ojOZ0jOiWxOlO2i3kGVcTLOEEwJOUnwHHWJjWovuKdCqc9VbRSTZUeyvtXGEk6a/pyqOwJnBa2lQc8WFfXCavNk2AIS5Je43tPoTyAHuqBkBUorUuqk9t/wCfzmQqba32POtquS5F65bdRIxCRdWF7ORAc5x2TIy1GtCTpG627Uk4s89ewpOAHmMTP4hQK3e3btt3P8RFbkSMx561hdq3Nj202U9kEeCrAYjykinaNWFRWa5GfWo1KTvF82XI6U3Bgm2plZILQ+ZMRPHDBiONW9vfyR2xcT+NTHkwyNV209HZBFxDdWS0ocLqSSSADkwBOQ5VH2TYLtvtbLtDm2Mije0h70aB5dk99BlGlNbfz9xmMq0H6t/5/ovU33abJSX7lRz69mKK90+0ewnGfaPLuGfnUEIwCu17UZYVMGTwLkjyIy5ZVMsIuLMsxHF8z5DRfSlpRjHkOQba3JFo4hMQOE/OnMImuxVWbXv+2hI9ogkZfmGqLkSzc4ECc2FDjCU36UTUqRgryZnt/wBwteY6gZDwEj5yaqWHDIjUTwPlziDzqTt5Qu12AiyAArrJ/hUOcR4ZZDjUjde7+vDQcLDPq39ojL3gAB3SBOfKa2ItQiYzlxJWC7Lvt0jFPVjISBCTOFWiIBzwvlIOYyy0ljfiOQGMGMpjTxoO5N2kWz1k9qVwEQMOWoOs9+g8aqN99Higm3ia1+UZvaHNOLKM5X+ppOTp1JYvYcjGpRjfmv2L7eO2H/BtwbrAQOQYxPcInPuExIqTu7a1uA4JwoQknKSBnE8BA9a86tXWtXFNwkqRKXUPajSUbxyKnSTkDW73RvMMFUsCcCsIgyGJkyAAQGU54Qe2s5zVK2nwhtuWoariTs9iye0CDlNYzpzsBUptCyGBCtGUEZo3jlE9wrbVD3rsAvWnttoyxPI6g+RpehV4c0xrU0uLTcevT6lN0X6Si+uBzF0eWIcx38xV/E15EVuWLv5Xtt6FTW9PTjZwqks2IgEqqnskjMSYGvI03qNM73prZiek1icXGq7Ndy/NV287rIAwBwgjFAk+gqoudPLB0F0d8L+tWWz9IrTpjXFEPwE/s1DMsTrhOKOIBjSl1RqQ3cRt6mlJWUkUm9d7B4/ZsM5JJK58CMuyQcwRB5yMqomALYgACdYEgk6yII8q1NvpJs9w4SzMf4YJ8vKqjpRtPWlepkqimYOFpJGqmGIEDhxNaFJtPHGxl6jBpzyTZVttQEjhhcDKBLrGQEdxnuo63JM5Zwcu8Dlpn9iqbqW1IPn/AFqw2N8oORGh1y/KQJy5HhnkRo00hOFT1bm86PX8VkDisr9R8DVuBWZ6J7XJKqFYGCYYYhAOeHlA+WtahGrE1EcZs9HQqKcE0NIpG8KLSAUBMYIV9dMq6pF8aedJRLnD7SZRRwKHa5UcDKrSEojTdH3pSXHgjLWhqIBAgjgPnNOYmqNBQG2bYLSM76Lnl8B4kwPOs50OTG1683ts0ac5Zh64fShdN95ZJZB17TfJR8z5irPohZw7Mp5lj8QPpTahhQcu4mp8TUY9IryXoFRds2KSHSBdGjfm/cfmp07tRpUuaY1wyfKPHvyyFJptPYdkk1uAtqFHZyDkEDkWEnTLWJ7yedV207DccziRGUjC6ghhnOcajXI86tBaiI0A15k5sSOGYEd08pqBvTeS2UxESZACjVidAMuWdFi3l6QLxUbyE3jvQWrZY68AsyxnPCDMepj4Vl9jIXA5BUZ2zbaHJVQsgg6BwbhyA7WUjKY1+4118TdqZmBIgnCQvcWHVrGpxNThZx3raSC2rRp7bM0dzMVXQyqyMoFaNOkoKxk1qzqyIe0Wit827YLviPaHtRJjtRC5QcgIGp5aLo8ChQOrJiMoJ7JJnEpyBxESc5BjIzNVG+92PbYXlclwCSQPawkKT3dk5gyCFnjUbY720XFCqJzUqdGDKeyVJbXPhrNElHOPMFCbpz5Hpamljl98qh7o203bcsrI4gOrAghu6QMjqOWnebCKxJpxdmeii1JXRnd97gxAvaUNPt2jo8CJQ+5c7xrp3HO272A5iUU5llIeyxBWbigggGYJBEwpBDACvRCKrt57oS6QTKOB2bixiAzyI0ZT+U8JFNUdTb0zEdRpb3lD7ErZHlBJkjJjlOICGmJEznll2pEgik2va0tqWuMFXmfWBxJ7qpNluNspw3MgVIUieraDKBfysDiGEyIeAYAAqd079L3Ga5aN26T2OSfuqsGPEZ1H9Pk3JcgkdTsovZlrtO5l2gdex6kMCWBHtJACh5II0kgHOfCsXtXR50dlLLIYjMMNOPs6V6BZ2G5c7e1Efu2h7KycsXNjWc3rcuNefCWIZzgwklSAYXDGWeVM6epK7jcV1VCMrO1mZxNx3CwUFCToMQ+tXux7ju7KrPcK4OxiAJMEOO0YHBS4JHByONaHdu4CGFy8cVzWJyU8yRkT8B31b3LIIIIkEEEcwciPjUVdZvZbrqTS0Cxu+fQ83XZmIMhGBAnESDpAIJJzAPhQr9liIIaBmB7Qmf3SI14LwFWW17P1Tsp90kd/cfSKCUxDwNNqXUVdCPLqVRsgme0BnACmdTAnCPXuoi+yOy2WLPDGvCc9IEHvNTgIrgJgCSSYAHE8AKvcpwF3G9cMmBVziyglGQ55jDLcoKHCMOaitRubpOhPV3HzywuxWWng2E6zxIE8QDUe30NU2IJ/anESyns4j7K/vAaTlqTWJubIVxTkyESpkHvI8DHr3GgWp101fkX/ALulalbmewKaIorIdC+kPWDqbh7ajsE+8BqPEfLwrYJWTVpunLFm7RqxqwUogL1dTrq0tVuFFtii4c6FbFGQZUSQpETB3ZUy4Jo9CuiB4SfhVC75Hl2+9p6zabh17UDwGQHoK3ew3VtWbauwWFWZIHDvPM15yt5lbEDDAyDxB5013ZjLEknida26lDNKN9kYdHU8Jyla7Z6Tc39YGt1PI0jb7tYcfWLgxYcXDEBMd2RnvzjQ159s2yFzABPlU7YbZS49i52UugKcXutrau92Fjr+VnHE0u9JBdRr+tqNXx2Nuu9LZWVuIR3MM/KZrNb82kOwDggRCyCJB4zlkYzIImIlVljkjsrMxEZrrPCMvnRLG8L1hoViIyKmGQ+KmVIosNKoO6YtV1kqis1ZFjf3kqAkZkzlwzEDTgJOfESoABJMLd+8WVmdhjBADTkRmMOE8CIyEREiKtL+x29oQXFTDIM9WcTqyRjBtkzcQAq2IdoB88UTVYu7Hz6pkuj9xpPmjQ/+WjxxtuKNu9y+tbX1iFkkgRORxAiO0BwGs4Se+Mqn7nRL1zESAwOKIAnPM2ysYDzUGDqAINR9yb6bZtmPXWnRVcAGCCS4czDRpgInvqTb31sd5w2Lq3BBk9iY56qfPPvpSeW6s7d1uaVPBpNyV+z2NSG+/v7ypyHw7uelVl3bkYdi6nD31/Wp1p5UEEHvmQfOsuUWuZrxafIMqgAAZAcKHdcAEkgACSSYAHM8qTadpVFLOQqgEknkO7j/AFivPN89ILm0kWknBIgcWPCQOHIcKJQoSqv27ga+ojSXv0RdXt5fjb3U2QOpg9YxkSOeRBABiBxOuVajZdhVJwgS2pjM95ioPRvcY2e1Bzds3PfwA7h+tWwFRWqK+EPhXn3Jo05JZT+J+PYod79IAha3bzdSQzRkp4gDiw9B31B3FYF5nLMwZVChwcLdo5zGuSxJzz10i+2vc6O0sJB1nU+De0CBpJI7qBu3cYs3GZHJUqRhYAMM1MyMm07jnoaLGpBU2o8wThJzWa/Ax7O02z2St5eTZP65A0lnf6YsFwG0/J8p8DVqUGtB2qwrrDqGHJhI+NAU4y+JfbYacWuT+5mekuzgFHWDiBUkZyRoZ4mDr3VXWWgGRlzzyz08xUjfeyW7dxUtyuRJBmBMQBPH+lBtgRnBnIzw8PvhWnT+BGdU3kyNduKJOo+np9Ku9w7rKkuwiMjIiDPs+XHvy4GaHaJUgKcRJhBES2XaPcuufGO+p9nodduIOs2gj90YmGvOYPPLnVqlsd3a4OEpOfpje3+jT3d427Yl7iqO9h+tY7pXtmzXu1buDrNDCmGHeY1o1/8A4fN7t1T/ABAj9aEnQC5OdxPKT9KDSjRpvLMtXlqKqw4ZndilbisjgMpBUnLMd8R6869f3ftIuW1cR2gDkQYPvDlkZFZvd/QpEIJbEf4f/NaTZbOAYRpJOffQtXVhUtiH0OnnRTy69A1wfcV1NdvuK6kjQOt1IWh2z6ijCiSF4oaaYx5UQrQ2NDL2It/ZEf2lVvEA1G/sSz/yk9Kn5+FOCVdTkupGKfQjLs6r7KgeAFZnpP2bkMoZWtqwyAYZsOy47Q7SnXLmK17LWb6XWx+yY8nHowYf99H00vXuL6mN4mN3rtHV7S7LmrEOOBh1DjTIHtcKrtu2rrHLRE8Kk78WHTvtWvguH/TVeK2orZM89OTu4mk6PXZ2e7bOhuWyDAJVurvDEAYMiAciDkNdKmbVsmNiQyN7cB4JEnsLiuqGjWWLNp51W7ltnqWPAun+Rbn+8VPuWivdIn79PjQZbSY1SpqUVcj7xsFNnZVVZuXkUYVUEgByAArNxK/Icapbu7nSZUgrIIORBGoK61ab0b9kJAM3ePJben+aoW37fnCzGFZmCcRHagjhOnGNaJC9gU4xUmmVsVd7NvF9msobTYXunEeYRDCiDl2mDHwReBzqLaliANSYHiTl8a9E3LsyvddGRHS2oRQyI2SwgMlZEhS2urGq15qEbtXROmpSqS9Lt7mbu742nbsNiEzM5DCMh7TkmAo14CtB0O6Lm3N28sPJCqRmuEkEkHmRHhWl2fd1q2SyWkQkQSoiRrBz5ifIVJVayauqTjhTVkbNDSNTzqO7EVYrmpSIoQUhpnLl9+IpE0AkUw08GmPxPrXHFfvDeYQEDURPHMjJQOLcYyAGp0BoNp3nfcEqSoGce8c/15AUu8trPWlCjQXZVYkBSwhnzJAGb5k9woaXVwAsEXInJ1LRiCxhBkMSZjIwJ761adFRSdjLqajJ2uVXWNnnEySAWAPiA0d+lObaWQwRI8R/pVTy1PCpb2UtsS1y0cDRhD69mRBgz+oiqi5vEEt+z4n2ZPkJGmutNpX6CknBcnY2O5N22jbDYQ2JcOYns5yMy0SSZg1IXcWAk2HNruPbQ/ynMeRoPRrZmFtWOSsJjj7gHhEN6ir5U+/OsutUlGbszXpU4uC2Kk7RfQrjs4wTDNaaYziSpExGdTylGwx4UsUvKV+SGIxt1EW1XRTzTYqpIK4K6nt95V1XIH26MBQLYoyCrSF4jjTCKfSGhhAeGnLmKHcxEhUEsxwgnQZTiI7gDV0NktL2Ce0wmS3bGgy0XXSY48quoNq4KdWMXYpboPCs50sXs2/E/EDL4Vr9v2XCJQlgCQZBUggkEMCJHj+tZfpTYxWgZjC4JOpiGBgc8+OXEkAGi0bxqJMHVmpU20YHfVtmuoOVq1lyGAH6z51VssGDrVpvy/g2p8OYTCg0OSIq6jI+zqKrb10sxJ41ux5I87O139TRbsUiwg5s7/8Aan/5n1qU7SB4D4TpQtiXCqr+4oPKSMR8wXNSLjjgDp+v1peXM0qStFFbvRZt2e+5d+C2APmfSqXaR2mPDEfv0rS30DtaxMQAL7zAJ1ABiQM2X4mqraN1n2UIOZI4E/YGlFg0lYUqQcm2hvRnZ8e12QdBcVj4KcR+C16Zu3dq2ixGeMgkxAMA5xqupkaTMZRGL6CbHN17kSEQgHhLEL8jXoFj7+NZ2uqPLFGl+nUkoZsNFKaSKXhWUaw00n39/fOmvcg6E55x391ENcSNIqHvXeCWrZdyYHLUngo7zU2KxnTbemElBPYVdGK9q7iOeHMwic/eo9CnxJpC2oq8ODZm9s2lr9wsVYln0VXJKnist4ZRxoF7ZnX2rbqSWyNoDQdmMRmTx5d9QvxRnNQ38WI/6qU7WOFu2PIn5tXoFFrZHmnJPdjypnPGDI0w6ceWc6U+1jiBjJ7WUK38P1miqYtFzbtySoHZ0Bk4iORK4R591Rv7QY+7b/8ArQfSu3ZD2PTei5PUIGmVkHEmAzM+z5xPGKu0rN9Cr+LZxkB2m9nIcOE5eVaVawNQrVGep07vSj9ENYjSmURl4xnXBeNLhzlWabtF0IswaIuVJfshlI51ZPfcqyKm0YxIiup9vZFURl5xXURtdDglo0cCg26OtWkLxEw0hp8UhoVwg7Zr5TEVXEwjCIngwj1KiqvZd5G/cus9s22xCVJnRQs6CB2dP1qeV4jWg9SZmBme1kBMLC6Zf+aKprHEFw/XmSNl22CQ5EQCCxiYBBUt3DMefCq/pNs6pbfFmhAYa8GGWWeRp+37OHRlMwVPy4elZnZuk9k7OthnMEtOMGRMYcMYgBME56zHKmKMXNZdUJ12qcrdGYje5/b3Y06x4/6jFRrSYiAOJA9cqt02VQ7l2ttJOjQdT+YCM6Td26X64FR2QSQQVJ7IJGh1JA051sZJIxnBtlyUTCWXIknI5iJJBHlA8hQbn36UR7brAZWhRAlSIA0HaFI7cDEeIpc1I8iq365w2GAIGF8+E9fdyn0qEd5sRnHjV/tdzCLYMBSkgmYMvdJUmGRtVyZT7RMgZ1V7Vu9DmBhnkMjnErJKsCQc1YdwosZLqjPnkpOzND0AuDq7q5YndANJIVXLAc9VnyrZ2mjWvN9m2FhaRIk47pgiOFsZhoj2TVxsu8L9iMBDpwUsGHgM5XyNI6ihxJOSZqaSthBJo21KTVbuzfC3ZEQw1WQfQjvNWCt3VlTg4uzNSMlJXRwHOlprN3U1Ls8D5j7yqti49mrzHpZeLXtqHK5Z9FR1+bCvSmaNdOPhxryW9tQu377ai51hHlLr/wBseZrS/T4+qUjJ/UZemMff/wAKwrWr6KdFes/aXh2PdU+93+FO6K9E+ti7eBCT2V/N/St6qDhpp4UfVavH0Q59WB0eiv8A3Ki+iPMd9bK+zbQ4aWV+fvIdB3RAjkVHKqy/scDGktb5/lP5X5H4HhXpXSTcQ2i2cu2oOA/TzivN9nuvacxkRkwPEcVYHIjuNH01biwuua5iurocKfs+R6B0GT/+VT+8/wAxWmWs/wBDbR/CgERLOYnSSMufrnWiRdMvnWPqX/cl9Tf03+KP0Q4CmrTmmuHhSwwIaUU4CkIqbkCMa6kc0lXuQNSjigoKMKJIXiLXRXV1CYQHxNMc0YrTNahMkDj4xx+xUPYNw22tOWut7ZAUYWCrjgGbiMTIz4ZSKsTbrzXem7bvX3Htwqm42EB41JgZxOnDlT2kWTavYz9a7JbE7peosbRjAR7Tg5YEBVhkw9nNhAOcg4qrNut2rftpbuZssi2UaUZcXsvhiDr31Iu29vUQWaJI9tSZWMQEtJI4iom1bXtZgXrfWDOMdpWzOpDBZnIZzwrTgrJK6+5lTau2k/sWNjY7YuMgXAC2G26Xrighs0Zh2oDKwMgd3OJO0bPggW798FgCYu9YsEBlPaRZkGY8apTvp+xi2df2YGGOtWIMj3joZichOXKiWukSKc7dxCAgEOpjAgRcmtjgPia5xkyVKHUudl3fdvMB1uKQsq1mwBhA7IkmD3A1H3nuc2HKzs5B91ke2TlowQ4ZgkHPKmbJ0utBrRuG8VtsWgIknswJPWRlnw941CbfFssxN25mMptAmY0JFzSePfVVGd/+E3p35k63slxkB6u1hRTmt+FUM5OYYkASSAKj7Xs3VlcWRKElQ6vBxMBmsCCAD4NXbo32iq6G6V6yNUIUQrRJBaJYqScPujSKFtQIOHQg4SJ4gw0niZGtTZp7habT5Mds20tbZXQw33IPMHSO+t7u3bxdthxx1HJhqPWvP7drhV70Y20o5tk9lsx3MB9R8hSmqp5xuuaNDTzxdn1NY550O7eCgkkBQJJJyH0ApcVec9ON8O99rIMIkCBoWgEk89YpHT0HWniManUKjDJk3pR0zFxGtWJIOTPpI5L3HnTOifRrG3WMSbcaQMNwHUTMiCIIidRVDuXdLbRcVFHHtNyHE+VesbHsi2kVEEKoAA/U86f1Eo6eHDp82Z+mhLUz4tTkuQXB/SkW3FGike3PdWPc2QLCvKOktwfjLxU6OcxzBzjzr1wLnXim2IRcfF7WJp8ZM1q/py9UmZH6m7Rivc9I6EXsezkkCQ5mABwXgIGcT61pQKx//Dr/AALnLrB8q1xE5Gk9UrVZI0NK70Yv2HqJ4U7DSilNKjIk0jCnaU01yIGCupStLRCoy1RooS0YGryAxOpJp00lDYQa3fTBTyKSKgkaFxELwJie7ifSakNvuxb2hbEMGzghDGIwCGOo7K66Z901I3XZEliJ91RzY5n0ETHA1C6S7M6w9gKbuFkYNkGXgSToZy7w5HAU3Rst2Z2oeUlFA718sSZME5A5wCNIOQyqM2w2yc7acfcA11iBVFe3ptqDPZJ54TiH+XMV1rpVd9/ZLo/hB+q/c13CqPdPygqnTW1vD/BepsCDRY8Cw18CKS5soOuf8UtOX7xP2aqz0tUe1Yvj+T9Ypo6YWzP7LaOPuD/dUcOsXypE9t2WiINmyfG0n+2fjS2ujVi4cPUWZ1yTDMEZZGNO7hUS30qskSRcUj3WQz4jDI+NM/vcikMlu4zAzGEgffCrRVa/UpJUmnaw8dAUDLdC2VUGYIKjUFY/aHMDUEZmOFZLat1slxkdgWDEHOZPOa9ct3BcsAoYJZYnIgKQwJB/dieefjXm3SLdjNbW9bIVkBS8Dp+zlS0Z5jD6R5t06rys2IKCSbSKmYpOuKkMpzUgjxGdQdkt3HyD3dRpbnMkDKWB+FWQsDAJXaS8GSbQCklsiIBOHB8eNNNWIVdPobLYN4C4mIcgY1gESPqPFTyrzfpGuLbL0cbhH0rWbj2zC0QVUE+0COwxGIEkDNSC/h1nOoO69xu183RDMXZg0HCsmcR5nPICRlxpailRnKXSwWq3qYwiu+5oujW5RYtAEQ5AL+gyq8trWV3hsBssrY5ZpMxDAiM9c9a1ttchOuU+mdZ1fd53vc1qUVGOKXIcKbcaKfFdFKhBgrzv/iBubDcF9fZuZN3OBr5gT4g16RFVe/dgF7Z7luMypw/xLmseYjzpnS1uHUT6dRTV0uLTa+xm+ge1KmzXGYwA4+K6d5qzPS0TkhK+InxiI+NVvRLcYa2C8YQZKgk4iwOZOkADh9a1l3ZFdcBUYYjQCO9csjR9RKmqrurnaVS4UfoHsXQyhlzBAI86NFAs2gihQIAAA8AKIXNZ757DYSmmlJppNciBpNdSF6WiFQaUYGgoaKDV5A4imkU0pFINQOJIHrpQwh00n361Y2dzufaKr8T8MqhXk6tDcuAjCck0dmB7KjlJ48hNWUJNgnWgk9w+6LjY7ruMIsqEQMCD2jNy5mMyxgZHQARnQb+0F2JPpyHKmvtjsqq+ozaBAL6kkA8NBmdKZiq1WV/SuSB0advU+bONJXYqTFQRmw4N30hFdNJNcdY5iaQse+ux0hFSSSticmVnMCVz1gzh+Y/mXlUTb9lC3yRGC8ocfxLhV8uTKUPk1ILhUhhmVz5eXmJHnUnfW0KLaOWXDjDYpAwhlcAHlMwdBJ5aMR9URKccKifQ8t35ucWdpKQMDEspwG65VgAZ00Omcgj1lHowCM1UZD/0bqnJSJlCwBJzORzHjWg6WbCb+ys9o4imfYaZAMMDh1yM+VZzcfTF7QCX1LqMgwjGsDIQYDDzBrTp1Kk6acea5mdKnShVcZ8nyIm1boNiLgQKVOTIL2RKjCZcACGGLXjGYitd0Y25binDGcMYhSDADdgGQJEgnnHDNm27RZ2y0otXkxAghWmTkQyshEmVJEqDGVZf+5u2JePUWruFTK3fYXCdDjbCJjUdxqv+aDjN2fuWT/p6ilTV0elBRlIEjTLTw5UQGshs9zb7cC7aa4siWtFWcfypiH+Wptq4bjYfxISZyuoyXPDC4CzwyrPlpmuqt7bmrDURltaz9zRU+aibEiquBWLYCVJOoMyQeRHKpOKlZKzGVuPmmUk13HSoOZjtz71Sxee20hSxWfdXCTGQ1z4xoeNa+005iIIy4iPEVn7vQ62zsxuPLMTAgASZykGn2d3X9n/wWFxfyPl6ZxPgRT1bh1d4vcVoKVNWa2NEDXVTnfVxR29mvYv3FLT4ZCrOwxKgkMpPut7Q7jBilJU5R5jKknsgpX+lBvbRDhYOfHhRSaBi51ESQkV1DBrquUYwXCPv1o2I8vvwqOE05ijE0STKRQTrKQsKGKUUEJYlpvJ10c+efzqJtltbtwXHxMy+yCzBRBkHDOuXhXRXTVs5LkyvChzsExDjXF+40KuLVQvYf1g5Gl60cj8KFFdNcdiE67u+Vd1/d8aYK6K47FD+v/d9a78QPy/Efp986Ee+uiuOxQYXF4rP839KKu2ACBbH8xLD0iKiEVwPKpUmuRV04vmTn3pyVfjp3AQIjhVX+FQaW0B54QfiZo7NTSKnOREaUFyRFfddk62bWev7NP8AbRLe7LIIItWwRoQoEd45eNGXOlRstPKpzl3ZbhQ7BQ3cKINrYZBmHgxj9KCGrjQy2KH/AIg91J+JNBBpqE8da6xayJBvnuruuM/0oYalxVxFkF60/H7Fd1ncPShF4pcVcdZDluzwHpn8qd1nh6ULFXTrXHWQ/rfCo9+4Rwn1y79aetwHQg0mLh966VZHWA5nn6mupLi58KWjXK2Qtnh98DTn9z+KurqmXMGgvH75il+/hXV1ACHDX1plzX0+Yrq6uRIiaffOnca6urmcIn0NO+/nXV1QchnP7405Pr9RS11cyQJ+v0p/H77qWuqWcMuaffdRG4/fOlrqg5jX+hpH+n1NdXVyOGJqaONa6urmSMua+R+lPWurqg4EeHl9a4ffpXV1SSjm08x9K4V1dU9CBW4ef0po18j9a6urjh1Jf+n1FdXVxxG2Tj98qkHjXV1Xl8RAO5S11dUEH//Z"/>
          <p:cNvSpPr>
            <a:spLocks noChangeAspect="1" noChangeArrowheads="1"/>
          </p:cNvSpPr>
          <p:nvPr/>
        </p:nvSpPr>
        <p:spPr bwMode="auto">
          <a:xfrm>
            <a:off x="63500" y="-893763"/>
            <a:ext cx="2486025" cy="1838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data:image/jpg;base64,/9j/4AAQSkZJRgABAQAAAQABAAD/2wCEAAkGBhQSERUUEhQWFRUWGBYaGBgXGRwaGBkaFxcXGhgXGBgbHSYfGhwjGhccHy8gIycpLCwsFR4xNTAqNSYrLCkBCQoKDgwOGg8PGiokHyQsLCwqKSwpKSksLCwsLCwsLCksLCwsLCwsLCwsLCwsLCwsNCwsLCwsLCwsLCwsLCwsLP/AABEIAMEBBQMBIgACEQEDEQH/xAAbAAABBQEBAAAAAAAAAAAAAAADAQIEBQYAB//EAEUQAAIBAgMEBwYDBQYFBQEAAAECEQADEiExBAVBUQYTImFxgZEyQqGxwfAUUtEjYnKC4RUWM6LC0gdTkrLxQ0RUk8Mk/8QAGgEAAgMBAQAAAAAAAAAAAAAAAwQBAgUABv/EADARAAIBAwIFAgUDBQEAAAAAAAABAgMREgQhEzFBUaEiYTJScZHRBbHwFCMzgeHB/9oADAMBAAIRAxEAPwDz1RTxSEga5Uw7Wg1dfWlmaasuYWK4VGbedv8ANPgDQ/7WThiPl+tVxfYnOK6kzDTgKhjeBPs27h8qet+6fZsP6H9K6zLKa6fsw9JFC6raTpYPxp39n7X/AMoDx/8ANRt3X3Ju/lf2Y40lc26dr4qo9P1pTuLavzW/VfvKq3j8y+5Pq+ViUsU49Htp43UHmP0pP7vXj/7hPUV2UPmRONT5X4/IldTj0cucdpUedGfofcCqxvthbQ4WiJiZMDM6c6jOHf8Ac7Gp8vlfkimupzdGRx2nLjr+tOs9FEYx+JAymSSB651OUO/hkY1Pl8oERSVIbosgE/iC2fANOXH2Yjvmkfo1aGt5j4An6d3xFdnDv4ZOFTt5AkVwFE/u7ZjO5cnwP6U8dF7U/wCJcg92f34V2cO/gnh1e3kBFLFSD0VtR/ivPKD9BXJ0Xs8blzyH9KjiQ7+DuHV+XyRiKbFSW6M2Z/xLv/TSHo3a4XLnmK7OHfwTw6vbyR4pIqR/du1/zH9P6UjdHrQ1vsPEGrZw7+GQ6VTt5I8UgFEG5bP/AMn50VejicNo+dTlHv4ZXCfbyiKRSRUw9HV4bTPkfqaRujp4XyfAE6eBrs4d/DI4dS18fKIhFOipA6PEiRtA7vs0+70cddNpttIByk68DK61OcO/7ncOp8vlfkBbNLT13RdXW6p+/CuqHOPcNGNRL4X4/JNt9HNn/JcbxIqVa3HZGlhf5iTVylscqpukG2XbTDtMlpoh0QMQeIaSDPEQRNLqc5vFPyTKFOnHJx8IkJsahsItWlyyOGfH0yomyNK4gFUjIjCBhbip9fMEUzdtuE7dxyWIYO4yEThZWEggg89OGVRxt5ZyyqEviA1sns31GhttoWA05jnEGrTbaL5qKT7lsLbn3j5U7A/5m9aDu3fVu7kCVcZFGyYEd3H7mpwcYo4wD8WH+k/ClpZJ2aGYyjJXRENljmWb1/SkfY/H1qeCKVlqmbL2K38COVO/s9eVTyKbFdmybEazuwMQFWTl9knKrbZuiyKJuH+VcgPFjr5DzoGz7SyaacRp3GdPsVZ2d8qNRHhr5zV4tdxaq59EV98bPbBFtQ50MwQBxkgfL4TUDbd6AWyIS2meI65HIiTplllnT+mHSNFtqFEux9pQJCjUwdT3EiaydvbrV10/FFyuLVWAtgEwGwFZKnQGcjIIHFiFKUt+grKrCKs1v7jbPR/riepZypiC7DCWJhR7BnQ6jlMa1K2PoHeEkP1bqQcs8v5TEfyjTlW92JbdpAEYBPdiI0mAchnHd7VNv4OtDTDLoSTBJAHajjBInMeoq7rtbIDwru5nn2IosGGcKJ4DFyzIqtfamSest4AOJDQe/EAU9WrRXh227yfnQur5fp8qTVRJ7o1HTm4pqVmUG0bZbuABSVbEuE5FSZyBZGbI6VM3XtCXkxKOMEHgRwqLv7o+jwxdkI45vy5tPxqD0T2o27j7Pc9qZB5mM/GVAIphxjOm3DoBjUqQqKNTk+ppPw45U87MOVSFFITwpLJj9iL1I5UxtnHEVLaoe04sLYApaJGIkCeE91Wi2znsiJtt1LaFm0+JPIczWKbaWdm6whhMwpzUCC2HgwCg5A99S98bLex4rxDsBIRZgAHOBllGuEkjU5Z1Afe4CFVDKSQQJBUNOoMTBXKO86zWtRp4q63MHVV3OVuVhEIwhpBGQ5Z4QSCPGR34TRE2mD2JB1kT8aj7rWUu4vZwifFWDDzwqw8CalWLYWRkcuAOrKeekYjkO7WmG+gvBt2sbLYkFxFeNQPlH0qXb2ULmPv9KbuazhsoNeyD/wBWf1qeFrFnO0mkejjH0q5X/wBnrypH2NZjjViFob2RMkef61CqMtiVe0bvGWU11Tr6zFdV+IyVENaFLttlCjC6JQ5Ec88ojOZ0jOiWxOlO2i3kGVcTLOEEwJOUnwHHWJjWovuKdCqc9VbRSTZUeyvtXGEk6a/pyqOwJnBa2lQc8WFfXCavNk2AIS5Je43tPoTyAHuqBkBUorUuqk9t/wCfzmQqba32POtquS5F65bdRIxCRdWF7ORAc5x2TIy1GtCTpG627Uk4s89ewpOAHmMTP4hQK3e3btt3P8RFbkSMx561hdq3Nj202U9kEeCrAYjykinaNWFRWa5GfWo1KTvF82XI6U3Bgm2plZILQ+ZMRPHDBiONW9vfyR2xcT+NTHkwyNV209HZBFxDdWS0ocLqSSSADkwBOQ5VH2TYLtvtbLtDm2Mije0h70aB5dk99BlGlNbfz9xmMq0H6t/5/ovU33abJSX7lRz69mKK90+0ewnGfaPLuGfnUEIwCu17UZYVMGTwLkjyIy5ZVMsIuLMsxHF8z5DRfSlpRjHkOQba3JFo4hMQOE/OnMImuxVWbXv+2hI9ogkZfmGqLkSzc4ECc2FDjCU36UTUqRgryZnt/wBwteY6gZDwEj5yaqWHDIjUTwPlziDzqTt5Qu12AiyAArrJ/hUOcR4ZZDjUjde7+vDQcLDPq39ojL3gAB3SBOfKa2ItQiYzlxJWC7Lvt0jFPVjISBCTOFWiIBzwvlIOYyy0ljfiOQGMGMpjTxoO5N2kWz1k9qVwEQMOWoOs9+g8aqN99Higm3ia1+UZvaHNOLKM5X+ppOTp1JYvYcjGpRjfmv2L7eO2H/BtwbrAQOQYxPcInPuExIqTu7a1uA4JwoQknKSBnE8BA9a86tXWtXFNwkqRKXUPajSUbxyKnSTkDW73RvMMFUsCcCsIgyGJkyAAQGU54Qe2s5zVK2nwhtuWoariTs9iye0CDlNYzpzsBUptCyGBCtGUEZo3jlE9wrbVD3rsAvWnttoyxPI6g+RpehV4c0xrU0uLTcevT6lN0X6Si+uBzF0eWIcx38xV/E15EVuWLv5Xtt6FTW9PTjZwqks2IgEqqnskjMSYGvI03qNM73prZiek1icXGq7Ndy/NV287rIAwBwgjFAk+gqoudPLB0F0d8L+tWWz9IrTpjXFEPwE/s1DMsTrhOKOIBjSl1RqQ3cRt6mlJWUkUm9d7B4/ZsM5JJK58CMuyQcwRB5yMqomALYgACdYEgk6yII8q1NvpJs9w4SzMf4YJ8vKqjpRtPWlepkqimYOFpJGqmGIEDhxNaFJtPHGxl6jBpzyTZVttQEjhhcDKBLrGQEdxnuo63JM5Zwcu8Dlpn9iqbqW1IPn/AFqw2N8oORGh1y/KQJy5HhnkRo00hOFT1bm86PX8VkDisr9R8DVuBWZ6J7XJKqFYGCYYYhAOeHlA+WtahGrE1EcZs9HQqKcE0NIpG8KLSAUBMYIV9dMq6pF8aedJRLnD7SZRRwKHa5UcDKrSEojTdH3pSXHgjLWhqIBAgjgPnNOYmqNBQG2bYLSM76Lnl8B4kwPOs50OTG1683ts0ac5Zh64fShdN95ZJZB17TfJR8z5irPohZw7Mp5lj8QPpTahhQcu4mp8TUY9IryXoFRds2KSHSBdGjfm/cfmp07tRpUuaY1wyfKPHvyyFJptPYdkk1uAtqFHZyDkEDkWEnTLWJ7yedV207DccziRGUjC6ghhnOcajXI86tBaiI0A15k5sSOGYEd08pqBvTeS2UxESZACjVidAMuWdFi3l6QLxUbyE3jvQWrZY68AsyxnPCDMepj4Vl9jIXA5BUZ2zbaHJVQsgg6BwbhyA7WUjKY1+4118TdqZmBIgnCQvcWHVrGpxNThZx3raSC2rRp7bM0dzMVXQyqyMoFaNOkoKxk1qzqyIe0Wit827YLviPaHtRJjtRC5QcgIGp5aLo8ChQOrJiMoJ7JJnEpyBxESc5BjIzNVG+92PbYXlclwCSQPawkKT3dk5gyCFnjUbY720XFCqJzUqdGDKeyVJbXPhrNElHOPMFCbpz5Hpamljl98qh7o203bcsrI4gOrAghu6QMjqOWnebCKxJpxdmeii1JXRnd97gxAvaUNPt2jo8CJQ+5c7xrp3HO272A5iUU5llIeyxBWbigggGYJBEwpBDACvRCKrt57oS6QTKOB2bixiAzyI0ZT+U8JFNUdTb0zEdRpb3lD7ErZHlBJkjJjlOICGmJEznll2pEgik2va0tqWuMFXmfWBxJ7qpNluNspw3MgVIUieraDKBfysDiGEyIeAYAAqd079L3Ga5aN26T2OSfuqsGPEZ1H9Pk3JcgkdTsovZlrtO5l2gdex6kMCWBHtJACh5II0kgHOfCsXtXR50dlLLIYjMMNOPs6V6BZ2G5c7e1Efu2h7KycsXNjWc3rcuNefCWIZzgwklSAYXDGWeVM6epK7jcV1VCMrO1mZxNx3CwUFCToMQ+tXux7ju7KrPcK4OxiAJMEOO0YHBS4JHByONaHdu4CGFy8cVzWJyU8yRkT8B31b3LIIIIkEEEcwciPjUVdZvZbrqTS0Cxu+fQ83XZmIMhGBAnESDpAIJJzAPhQr9liIIaBmB7Qmf3SI14LwFWW17P1Tsp90kd/cfSKCUxDwNNqXUVdCPLqVRsgme0BnACmdTAnCPXuoi+yOy2WLPDGvCc9IEHvNTgIrgJgCSSYAHE8AKvcpwF3G9cMmBVziyglGQ55jDLcoKHCMOaitRubpOhPV3HzywuxWWng2E6zxIE8QDUe30NU2IJ/anESyns4j7K/vAaTlqTWJubIVxTkyESpkHvI8DHr3GgWp101fkX/ALulalbmewKaIorIdC+kPWDqbh7ajsE+8BqPEfLwrYJWTVpunLFm7RqxqwUogL1dTrq0tVuFFtii4c6FbFGQZUSQpETB3ZUy4Jo9CuiB4SfhVC75Hl2+9p6zabh17UDwGQHoK3ew3VtWbauwWFWZIHDvPM15yt5lbEDDAyDxB5013ZjLEknida26lDNKN9kYdHU8Jyla7Z6Tc39YGt1PI0jb7tYcfWLgxYcXDEBMd2RnvzjQ159s2yFzABPlU7YbZS49i52UugKcXutrau92Fjr+VnHE0u9JBdRr+tqNXx2Nuu9LZWVuIR3MM/KZrNb82kOwDggRCyCJB4zlkYzIImIlVljkjsrMxEZrrPCMvnRLG8L1hoViIyKmGQ+KmVIosNKoO6YtV1kqis1ZFjf3kqAkZkzlwzEDTgJOfESoABJMLd+8WVmdhjBADTkRmMOE8CIyEREiKtL+x29oQXFTDIM9WcTqyRjBtkzcQAq2IdoB88UTVYu7Hz6pkuj9xpPmjQ/+WjxxtuKNu9y+tbX1iFkkgRORxAiO0BwGs4Se+Mqn7nRL1zESAwOKIAnPM2ysYDzUGDqAINR9yb6bZtmPXWnRVcAGCCS4czDRpgInvqTb31sd5w2Lq3BBk9iY56qfPPvpSeW6s7d1uaVPBpNyV+z2NSG+/v7ypyHw7uelVl3bkYdi6nD31/Wp1p5UEEHvmQfOsuUWuZrxafIMqgAAZAcKHdcAEkgACSSYAHM8qTadpVFLOQqgEknkO7j/AFivPN89ILm0kWknBIgcWPCQOHIcKJQoSqv27ga+ojSXv0RdXt5fjb3U2QOpg9YxkSOeRBABiBxOuVajZdhVJwgS2pjM95ioPRvcY2e1Bzds3PfwA7h+tWwFRWqK+EPhXn3Jo05JZT+J+PYod79IAha3bzdSQzRkp4gDiw9B31B3FYF5nLMwZVChwcLdo5zGuSxJzz10i+2vc6O0sJB1nU+De0CBpJI7qBu3cYs3GZHJUqRhYAMM1MyMm07jnoaLGpBU2o8wThJzWa/Ax7O02z2St5eTZP65A0lnf6YsFwG0/J8p8DVqUGtB2qwrrDqGHJhI+NAU4y+JfbYacWuT+5mekuzgFHWDiBUkZyRoZ4mDr3VXWWgGRlzzyz08xUjfeyW7dxUtyuRJBmBMQBPH+lBtgRnBnIzw8PvhWnT+BGdU3kyNduKJOo+np9Ku9w7rKkuwiMjIiDPs+XHvy4GaHaJUgKcRJhBES2XaPcuufGO+p9nodduIOs2gj90YmGvOYPPLnVqlsd3a4OEpOfpje3+jT3d427Yl7iqO9h+tY7pXtmzXu1buDrNDCmGHeY1o1/8A4fN7t1T/ABAj9aEnQC5OdxPKT9KDSjRpvLMtXlqKqw4ZndilbisjgMpBUnLMd8R6869f3ftIuW1cR2gDkQYPvDlkZFZvd/QpEIJbEf4f/NaTZbOAYRpJOffQtXVhUtiH0OnnRTy69A1wfcV1NdvuK6kjQOt1IWh2z6ijCiSF4oaaYx5UQrQ2NDL2It/ZEf2lVvEA1G/sSz/yk9Kn5+FOCVdTkupGKfQjLs6r7KgeAFZnpP2bkMoZWtqwyAYZsOy47Q7SnXLmK17LWb6XWx+yY8nHowYf99H00vXuL6mN4mN3rtHV7S7LmrEOOBh1DjTIHtcKrtu2rrHLRE8Kk78WHTvtWvguH/TVeK2orZM89OTu4mk6PXZ2e7bOhuWyDAJVurvDEAYMiAciDkNdKmbVsmNiQyN7cB4JEnsLiuqGjWWLNp51W7ltnqWPAun+Rbn+8VPuWivdIn79PjQZbSY1SpqUVcj7xsFNnZVVZuXkUYVUEgByAArNxK/Icapbu7nSZUgrIIORBGoK61ab0b9kJAM3ePJben+aoW37fnCzGFZmCcRHagjhOnGNaJC9gU4xUmmVsVd7NvF9msobTYXunEeYRDCiDl2mDHwReBzqLaliANSYHiTl8a9E3LsyvddGRHS2oRQyI2SwgMlZEhS2urGq15qEbtXROmpSqS9Lt7mbu742nbsNiEzM5DCMh7TkmAo14CtB0O6Lm3N28sPJCqRmuEkEkHmRHhWl2fd1q2SyWkQkQSoiRrBz5ifIVJVayauqTjhTVkbNDSNTzqO7EVYrmpSIoQUhpnLl9+IpE0AkUw08GmPxPrXHFfvDeYQEDURPHMjJQOLcYyAGp0BoNp3nfcEqSoGce8c/15AUu8trPWlCjQXZVYkBSwhnzJAGb5k9woaXVwAsEXInJ1LRiCxhBkMSZjIwJ761adFRSdjLqajJ2uVXWNnnEySAWAPiA0d+lObaWQwRI8R/pVTy1PCpb2UtsS1y0cDRhD69mRBgz+oiqi5vEEt+z4n2ZPkJGmutNpX6CknBcnY2O5N22jbDYQ2JcOYns5yMy0SSZg1IXcWAk2HNruPbQ/ynMeRoPRrZmFtWOSsJjj7gHhEN6ir5U+/OsutUlGbszXpU4uC2Kk7RfQrjs4wTDNaaYziSpExGdTylGwx4UsUvKV+SGIxt1EW1XRTzTYqpIK4K6nt95V1XIH26MBQLYoyCrSF4jjTCKfSGhhAeGnLmKHcxEhUEsxwgnQZTiI7gDV0NktL2Ce0wmS3bGgy0XXSY48quoNq4KdWMXYpboPCs50sXs2/E/EDL4Vr9v2XCJQlgCQZBUggkEMCJHj+tZfpTYxWgZjC4JOpiGBgc8+OXEkAGi0bxqJMHVmpU20YHfVtmuoOVq1lyGAH6z51VssGDrVpvy/g2p8OYTCg0OSIq6jI+zqKrb10sxJ41ux5I87O139TRbsUiwg5s7/8Aan/5n1qU7SB4D4TpQtiXCqr+4oPKSMR8wXNSLjjgDp+v1peXM0qStFFbvRZt2e+5d+C2APmfSqXaR2mPDEfv0rS30DtaxMQAL7zAJ1ABiQM2X4mqraN1n2UIOZI4E/YGlFg0lYUqQcm2hvRnZ8e12QdBcVj4KcR+C16Zu3dq2ixGeMgkxAMA5xqupkaTMZRGL6CbHN17kSEQgHhLEL8jXoFj7+NZ2uqPLFGl+nUkoZsNFKaSKXhWUaw00n39/fOmvcg6E55x391ENcSNIqHvXeCWrZdyYHLUngo7zU2KxnTbemElBPYVdGK9q7iOeHMwic/eo9CnxJpC2oq8ODZm9s2lr9wsVYln0VXJKnist4ZRxoF7ZnX2rbqSWyNoDQdmMRmTx5d9QvxRnNQ38WI/6qU7WOFu2PIn5tXoFFrZHmnJPdjypnPGDI0w6ceWc6U+1jiBjJ7WUK38P1miqYtFzbtySoHZ0Bk4iORK4R591Rv7QY+7b/8ArQfSu3ZD2PTei5PUIGmVkHEmAzM+z5xPGKu0rN9Cr+LZxkB2m9nIcOE5eVaVawNQrVGep07vSj9ENYjSmURl4xnXBeNLhzlWabtF0IswaIuVJfshlI51ZPfcqyKm0YxIiup9vZFURl5xXURtdDglo0cCg26OtWkLxEw0hp8UhoVwg7Zr5TEVXEwjCIngwj1KiqvZd5G/cus9s22xCVJnRQs6CB2dP1qeV4jWg9SZmBme1kBMLC6Zf+aKprHEFw/XmSNl22CQ5EQCCxiYBBUt3DMefCq/pNs6pbfFmhAYa8GGWWeRp+37OHRlMwVPy4elZnZuk9k7OthnMEtOMGRMYcMYgBME56zHKmKMXNZdUJ12qcrdGYje5/b3Y06x4/6jFRrSYiAOJA9cqt02VQ7l2ttJOjQdT+YCM6Td26X64FR2QSQQVJ7IJGh1JA051sZJIxnBtlyUTCWXIknI5iJJBHlA8hQbn36UR7brAZWhRAlSIA0HaFI7cDEeIpc1I8iq365w2GAIGF8+E9fdyn0qEd5sRnHjV/tdzCLYMBSkgmYMvdJUmGRtVyZT7RMgZ1V7Vu9DmBhnkMjnErJKsCQc1YdwosZLqjPnkpOzND0AuDq7q5YndANJIVXLAc9VnyrZ2mjWvN9m2FhaRIk47pgiOFsZhoj2TVxsu8L9iMBDpwUsGHgM5XyNI6ihxJOSZqaSthBJo21KTVbuzfC3ZEQw1WQfQjvNWCt3VlTg4uzNSMlJXRwHOlprN3U1Ls8D5j7yqti49mrzHpZeLXtqHK5Z9FR1+bCvSmaNdOPhxryW9tQu377ai51hHlLr/wBseZrS/T4+qUjJ/UZemMff/wAKwrWr6KdFes/aXh2PdU+93+FO6K9E+ti7eBCT2V/N/St6qDhpp4UfVavH0Q59WB0eiv8A3Ki+iPMd9bK+zbQ4aWV+fvIdB3RAjkVHKqy/scDGktb5/lP5X5H4HhXpXSTcQ2i2cu2oOA/TzivN9nuvacxkRkwPEcVYHIjuNH01biwuua5iurocKfs+R6B0GT/+VT+8/wAxWmWs/wBDbR/CgERLOYnSSMufrnWiRdMvnWPqX/cl9Tf03+KP0Q4CmrTmmuHhSwwIaUU4CkIqbkCMa6kc0lXuQNSjigoKMKJIXiLXRXV1CYQHxNMc0YrTNahMkDj4xx+xUPYNw22tOWut7ZAUYWCrjgGbiMTIz4ZSKsTbrzXem7bvX3Htwqm42EB41JgZxOnDlT2kWTavYz9a7JbE7peosbRjAR7Tg5YEBVhkw9nNhAOcg4qrNut2rftpbuZssi2UaUZcXsvhiDr31Iu29vUQWaJI9tSZWMQEtJI4iom1bXtZgXrfWDOMdpWzOpDBZnIZzwrTgrJK6+5lTau2k/sWNjY7YuMgXAC2G26Xrighs0Zh2oDKwMgd3OJO0bPggW798FgCYu9YsEBlPaRZkGY8apTvp+xi2df2YGGOtWIMj3joZichOXKiWukSKc7dxCAgEOpjAgRcmtjgPia5xkyVKHUudl3fdvMB1uKQsq1mwBhA7IkmD3A1H3nuc2HKzs5B91ke2TlowQ4ZgkHPKmbJ0utBrRuG8VtsWgIknswJPWRlnw941CbfFssxN25mMptAmY0JFzSePfVVGd/+E3p35k63slxkB6u1hRTmt+FUM5OYYkASSAKj7Xs3VlcWRKElQ6vBxMBmsCCAD4NXbo32iq6G6V6yNUIUQrRJBaJYqScPujSKFtQIOHQg4SJ4gw0niZGtTZp7habT5Mds20tbZXQw33IPMHSO+t7u3bxdthxx1HJhqPWvP7drhV70Y20o5tk9lsx3MB9R8hSmqp5xuuaNDTzxdn1NY550O7eCgkkBQJJJyH0ApcVec9ON8O99rIMIkCBoWgEk89YpHT0HWniManUKjDJk3pR0zFxGtWJIOTPpI5L3HnTOifRrG3WMSbcaQMNwHUTMiCIIidRVDuXdLbRcVFHHtNyHE+VesbHsi2kVEEKoAA/U86f1Eo6eHDp82Z+mhLUz4tTkuQXB/SkW3FGike3PdWPc2QLCvKOktwfjLxU6OcxzBzjzr1wLnXim2IRcfF7WJp8ZM1q/py9UmZH6m7Rivc9I6EXsezkkCQ5mABwXgIGcT61pQKx//Dr/AALnLrB8q1xE5Gk9UrVZI0NK70Yv2HqJ4U7DSilNKjIk0jCnaU01yIGCupStLRCoy1RooS0YGryAxOpJp00lDYQa3fTBTyKSKgkaFxELwJie7ifSakNvuxb2hbEMGzghDGIwCGOo7K66Z901I3XZEliJ91RzY5n0ETHA1C6S7M6w9gKbuFkYNkGXgSToZy7w5HAU3Rst2Z2oeUlFA718sSZME5A5wCNIOQyqM2w2yc7acfcA11iBVFe3ptqDPZJ54TiH+XMV1rpVd9/ZLo/hB+q/c13CqPdPygqnTW1vD/BepsCDRY8Cw18CKS5soOuf8UtOX7xP2aqz0tUe1Yvj+T9Ypo6YWzP7LaOPuD/dUcOsXypE9t2WiINmyfG0n+2fjS2ujVi4cPUWZ1yTDMEZZGNO7hUS30qskSRcUj3WQz4jDI+NM/vcikMlu4zAzGEgffCrRVa/UpJUmnaw8dAUDLdC2VUGYIKjUFY/aHMDUEZmOFZLat1slxkdgWDEHOZPOa9ct3BcsAoYJZYnIgKQwJB/dieefjXm3SLdjNbW9bIVkBS8Dp+zlS0Z5jD6R5t06rys2IKCSbSKmYpOuKkMpzUgjxGdQdkt3HyD3dRpbnMkDKWB+FWQsDAJXaS8GSbQCklsiIBOHB8eNNNWIVdPobLYN4C4mIcgY1gESPqPFTyrzfpGuLbL0cbhH0rWbj2zC0QVUE+0COwxGIEkDNSC/h1nOoO69xu183RDMXZg0HCsmcR5nPICRlxpailRnKXSwWq3qYwiu+5oujW5RYtAEQ5AL+gyq8trWV3hsBssrY5ZpMxDAiM9c9a1ttchOuU+mdZ1fd53vc1qUVGOKXIcKbcaKfFdFKhBgrzv/iBubDcF9fZuZN3OBr5gT4g16RFVe/dgF7Z7luMypw/xLmseYjzpnS1uHUT6dRTV0uLTa+xm+ge1KmzXGYwA4+K6d5qzPS0TkhK+InxiI+NVvRLcYa2C8YQZKgk4iwOZOkADh9a1l3ZFdcBUYYjQCO9csjR9RKmqrurnaVS4UfoHsXQyhlzBAI86NFAs2gihQIAAA8AKIXNZ757DYSmmlJppNciBpNdSF6WiFQaUYGgoaKDV5A4imkU0pFINQOJIHrpQwh00n361Y2dzufaKr8T8MqhXk6tDcuAjCck0dmB7KjlJ48hNWUJNgnWgk9w+6LjY7ruMIsqEQMCD2jNy5mMyxgZHQARnQb+0F2JPpyHKmvtjsqq+ozaBAL6kkA8NBmdKZiq1WV/SuSB0advU+bONJXYqTFQRmw4N30hFdNJNcdY5iaQse+ux0hFSSSticmVnMCVz1gzh+Y/mXlUTb9lC3yRGC8ocfxLhV8uTKUPk1ILhUhhmVz5eXmJHnUnfW0KLaOWXDjDYpAwhlcAHlMwdBJ5aMR9URKccKifQ8t35ucWdpKQMDEspwG65VgAZ00Omcgj1lHowCM1UZD/0bqnJSJlCwBJzORzHjWg6WbCb+ys9o4imfYaZAMMDh1yM+VZzcfTF7QCX1LqMgwjGsDIQYDDzBrTp1Kk6acea5mdKnShVcZ8nyIm1boNiLgQKVOTIL2RKjCZcACGGLXjGYitd0Y25binDGcMYhSDADdgGQJEgnnHDNm27RZ2y0otXkxAghWmTkQyshEmVJEqDGVZf+5u2JePUWruFTK3fYXCdDjbCJjUdxqv+aDjN2fuWT/p6ilTV0elBRlIEjTLTw5UQGshs9zb7cC7aa4siWtFWcfypiH+Wptq4bjYfxISZyuoyXPDC4CzwyrPlpmuqt7bmrDURltaz9zRU+aibEiquBWLYCVJOoMyQeRHKpOKlZKzGVuPmmUk13HSoOZjtz71Sxee20hSxWfdXCTGQ1z4xoeNa+005iIIy4iPEVn7vQ62zsxuPLMTAgASZykGn2d3X9n/wWFxfyPl6ZxPgRT1bh1d4vcVoKVNWa2NEDXVTnfVxR29mvYv3FLT4ZCrOwxKgkMpPut7Q7jBilJU5R5jKknsgpX+lBvbRDhYOfHhRSaBi51ESQkV1DBrquUYwXCPv1o2I8vvwqOE05ijE0STKRQTrKQsKGKUUEJYlpvJ10c+efzqJtltbtwXHxMy+yCzBRBkHDOuXhXRXTVs5LkyvChzsExDjXF+40KuLVQvYf1g5Gl60cj8KFFdNcdiE67u+Vd1/d8aYK6K47FD+v/d9a78QPy/Efp986Ee+uiuOxQYXF4rP839KKu2ACBbH8xLD0iKiEVwPKpUmuRV04vmTn3pyVfjp3AQIjhVX+FQaW0B54QfiZo7NTSKnOREaUFyRFfddk62bWev7NP8AbRLe7LIIItWwRoQoEd45eNGXOlRstPKpzl3ZbhQ7BQ3cKINrYZBmHgxj9KCGrjQy2KH/AIg91J+JNBBpqE8da6xayJBvnuruuM/0oYalxVxFkF60/H7Fd1ncPShF4pcVcdZDluzwHpn8qd1nh6ULFXTrXHWQ/rfCo9+4Rwn1y79aetwHQg0mLh966VZHWA5nn6mupLi58KWjXK2Qtnh98DTn9z+KurqmXMGgvH75il+/hXV1ACHDX1plzX0+Yrq6uRIiaffOnca6urmcIn0NO+/nXV1QchnP7405Pr9RS11cyQJ+v0p/H77qWuqWcMuaffdRG4/fOlrqg5jX+hpH+n1NdXVyOGJqaONa6urmSMua+R+lPWurqg4EeHl9a4ffpXV1SSjm08x9K4V1dU9CBW4ef0po18j9a6urjh1Jf+n1FdXVxxG2Tj98qkHjXV1Xl8RAO5S11dUEH//Z"/>
          <p:cNvSpPr>
            <a:spLocks noChangeAspect="1" noChangeArrowheads="1"/>
          </p:cNvSpPr>
          <p:nvPr/>
        </p:nvSpPr>
        <p:spPr bwMode="auto">
          <a:xfrm>
            <a:off x="63500" y="-893763"/>
            <a:ext cx="2486025" cy="1838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AutoShape 8" descr="data:image/jpg;base64,/9j/4AAQSkZJRgABAQAAAQABAAD/2wCEAAkGBhQSERUUEhQWFRUWGBYaGBgXGRwaGBkaFxcXGhgXGBgbHSYfGhwjGhccHy8gIycpLCwsFR4xNTAqNSYrLCkBCQoKDgwOGg8PGiokHyQsLCwqKSwpKSksLCwsLCwsLCksLCwsLCwsLCwsLCwsLCwsNCwsLCwsLCwsLCwsLCwsLP/AABEIAMEBBQMBIgACEQEDEQH/xAAbAAABBQEBAAAAAAAAAAAAAAADAQIEBQYAB//EAEUQAAIBAgMEBwYDBQYFBQEAAAECEQADEiExBAVBUQYTImFxgZEyQqGxwfAUUtEjYnKC4RUWM6LC0gdTkrLxQ0RUk8Mk/8QAGgEAAgMBAQAAAAAAAAAAAAAAAwQBAgUABv/EADARAAIBAwIFAgUDBQEAAAAAAAABAgMREgQhEzFBUaEiYTJScZHRBbHwFCMzgeHB/9oADAMBAAIRAxEAPwDz1RTxSEga5Uw7Wg1dfWlmaasuYWK4VGbedv8ANPgDQ/7WThiPl+tVxfYnOK6kzDTgKhjeBPs27h8qet+6fZsP6H9K6zLKa6fsw9JFC6raTpYPxp39n7X/AMoDx/8ANRt3X3Ju/lf2Y40lc26dr4qo9P1pTuLavzW/VfvKq3j8y+5Pq+ViUsU49Htp43UHmP0pP7vXj/7hPUV2UPmRONT5X4/IldTj0cucdpUedGfofcCqxvthbQ4WiJiZMDM6c6jOHf8Ac7Gp8vlfkimupzdGRx2nLjr+tOs9FEYx+JAymSSB651OUO/hkY1Pl8oERSVIbosgE/iC2fANOXH2Yjvmkfo1aGt5j4An6d3xFdnDv4ZOFTt5AkVwFE/u7ZjO5cnwP6U8dF7U/wCJcg92f34V2cO/gnh1e3kBFLFSD0VtR/ivPKD9BXJ0Xs8blzyH9KjiQ7+DuHV+XyRiKbFSW6M2Z/xLv/TSHo3a4XLnmK7OHfwTw6vbyR4pIqR/du1/zH9P6UjdHrQ1vsPEGrZw7+GQ6VTt5I8UgFEG5bP/AMn50VejicNo+dTlHv4ZXCfbyiKRSRUw9HV4bTPkfqaRujp4XyfAE6eBrs4d/DI4dS18fKIhFOipA6PEiRtA7vs0+70cddNpttIByk68DK61OcO/7ncOp8vlfkBbNLT13RdXW6p+/CuqHOPcNGNRL4X4/JNt9HNn/JcbxIqVa3HZGlhf5iTVylscqpukG2XbTDtMlpoh0QMQeIaSDPEQRNLqc5vFPyTKFOnHJx8IkJsahsItWlyyOGfH0yomyNK4gFUjIjCBhbip9fMEUzdtuE7dxyWIYO4yEThZWEggg89OGVRxt5ZyyqEviA1sns31GhttoWA05jnEGrTbaL5qKT7lsLbn3j5U7A/5m9aDu3fVu7kCVcZFGyYEd3H7mpwcYo4wD8WH+k/ClpZJ2aGYyjJXRENljmWb1/SkfY/H1qeCKVlqmbL2K38COVO/s9eVTyKbFdmybEazuwMQFWTl9knKrbZuiyKJuH+VcgPFjr5DzoGz7SyaacRp3GdPsVZ2d8qNRHhr5zV4tdxaq59EV98bPbBFtQ50MwQBxkgfL4TUDbd6AWyIS2meI65HIiTplllnT+mHSNFtqFEux9pQJCjUwdT3EiaydvbrV10/FFyuLVWAtgEwGwFZKnQGcjIIHFiFKUt+grKrCKs1v7jbPR/riepZypiC7DCWJhR7BnQ6jlMa1K2PoHeEkP1bqQcs8v5TEfyjTlW92JbdpAEYBPdiI0mAchnHd7VNv4OtDTDLoSTBJAHajjBInMeoq7rtbIDwru5nn2IosGGcKJ4DFyzIqtfamSest4AOJDQe/EAU9WrRXh227yfnQur5fp8qTVRJ7o1HTm4pqVmUG0bZbuABSVbEuE5FSZyBZGbI6VM3XtCXkxKOMEHgRwqLv7o+jwxdkI45vy5tPxqD0T2o27j7Pc9qZB5mM/GVAIphxjOm3DoBjUqQqKNTk+ppPw45U87MOVSFFITwpLJj9iL1I5UxtnHEVLaoe04sLYApaJGIkCeE91Wi2znsiJtt1LaFm0+JPIczWKbaWdm6whhMwpzUCC2HgwCg5A99S98bLex4rxDsBIRZgAHOBllGuEkjU5Z1Afe4CFVDKSQQJBUNOoMTBXKO86zWtRp4q63MHVV3OVuVhEIwhpBGQ5Z4QSCPGR34TRE2mD2JB1kT8aj7rWUu4vZwifFWDDzwqw8CalWLYWRkcuAOrKeekYjkO7WmG+gvBt2sbLYkFxFeNQPlH0qXb2ULmPv9KbuazhsoNeyD/wBWf1qeFrFnO0mkejjH0q5X/wBnrypH2NZjjViFob2RMkef61CqMtiVe0bvGWU11Tr6zFdV+IyVENaFLttlCjC6JQ5Ec88ojOZ0jOiWxOlO2i3kGVcTLOEEwJOUnwHHWJjWovuKdCqc9VbRSTZUeyvtXGEk6a/pyqOwJnBa2lQc8WFfXCavNk2AIS5Je43tPoTyAHuqBkBUorUuqk9t/wCfzmQqba32POtquS5F65bdRIxCRdWF7ORAc5x2TIy1GtCTpG627Uk4s89ewpOAHmMTP4hQK3e3btt3P8RFbkSMx561hdq3Nj202U9kEeCrAYjykinaNWFRWa5GfWo1KTvF82XI6U3Bgm2plZILQ+ZMRPHDBiONW9vfyR2xcT+NTHkwyNV209HZBFxDdWS0ocLqSSSADkwBOQ5VH2TYLtvtbLtDm2Mije0h70aB5dk99BlGlNbfz9xmMq0H6t/5/ovU33abJSX7lRz69mKK90+0ewnGfaPLuGfnUEIwCu17UZYVMGTwLkjyIy5ZVMsIuLMsxHF8z5DRfSlpRjHkOQba3JFo4hMQOE/OnMImuxVWbXv+2hI9ogkZfmGqLkSzc4ECc2FDjCU36UTUqRgryZnt/wBwteY6gZDwEj5yaqWHDIjUTwPlziDzqTt5Qu12AiyAArrJ/hUOcR4ZZDjUjde7+vDQcLDPq39ojL3gAB3SBOfKa2ItQiYzlxJWC7Lvt0jFPVjISBCTOFWiIBzwvlIOYyy0ljfiOQGMGMpjTxoO5N2kWz1k9qVwEQMOWoOs9+g8aqN99Higm3ia1+UZvaHNOLKM5X+ppOTp1JYvYcjGpRjfmv2L7eO2H/BtwbrAQOQYxPcInPuExIqTu7a1uA4JwoQknKSBnE8BA9a86tXWtXFNwkqRKXUPajSUbxyKnSTkDW73RvMMFUsCcCsIgyGJkyAAQGU54Qe2s5zVK2nwhtuWoariTs9iye0CDlNYzpzsBUptCyGBCtGUEZo3jlE9wrbVD3rsAvWnttoyxPI6g+RpehV4c0xrU0uLTcevT6lN0X6Si+uBzF0eWIcx38xV/E15EVuWLv5Xtt6FTW9PTjZwqks2IgEqqnskjMSYGvI03qNM73prZiek1icXGq7Ndy/NV287rIAwBwgjFAk+gqoudPLB0F0d8L+tWWz9IrTpjXFEPwE/s1DMsTrhOKOIBjSl1RqQ3cRt6mlJWUkUm9d7B4/ZsM5JJK58CMuyQcwRB5yMqomALYgACdYEgk6yII8q1NvpJs9w4SzMf4YJ8vKqjpRtPWlepkqimYOFpJGqmGIEDhxNaFJtPHGxl6jBpzyTZVttQEjhhcDKBLrGQEdxnuo63JM5Zwcu8Dlpn9iqbqW1IPn/AFqw2N8oORGh1y/KQJy5HhnkRo00hOFT1bm86PX8VkDisr9R8DVuBWZ6J7XJKqFYGCYYYhAOeHlA+WtahGrE1EcZs9HQqKcE0NIpG8KLSAUBMYIV9dMq6pF8aedJRLnD7SZRRwKHa5UcDKrSEojTdH3pSXHgjLWhqIBAgjgPnNOYmqNBQG2bYLSM76Lnl8B4kwPOs50OTG1683ts0ac5Zh64fShdN95ZJZB17TfJR8z5irPohZw7Mp5lj8QPpTahhQcu4mp8TUY9IryXoFRds2KSHSBdGjfm/cfmp07tRpUuaY1wyfKPHvyyFJptPYdkk1uAtqFHZyDkEDkWEnTLWJ7yedV207DccziRGUjC6ghhnOcajXI86tBaiI0A15k5sSOGYEd08pqBvTeS2UxESZACjVidAMuWdFi3l6QLxUbyE3jvQWrZY68AsyxnPCDMepj4Vl9jIXA5BUZ2zbaHJVQsgg6BwbhyA7WUjKY1+4118TdqZmBIgnCQvcWHVrGpxNThZx3raSC2rRp7bM0dzMVXQyqyMoFaNOkoKxk1qzqyIe0Wit827YLviPaHtRJjtRC5QcgIGp5aLo8ChQOrJiMoJ7JJnEpyBxESc5BjIzNVG+92PbYXlclwCSQPawkKT3dk5gyCFnjUbY720XFCqJzUqdGDKeyVJbXPhrNElHOPMFCbpz5Hpamljl98qh7o203bcsrI4gOrAghu6QMjqOWnebCKxJpxdmeii1JXRnd97gxAvaUNPt2jo8CJQ+5c7xrp3HO272A5iUU5llIeyxBWbigggGYJBEwpBDACvRCKrt57oS6QTKOB2bixiAzyI0ZT+U8JFNUdTb0zEdRpb3lD7ErZHlBJkjJjlOICGmJEznll2pEgik2va0tqWuMFXmfWBxJ7qpNluNspw3MgVIUieraDKBfysDiGEyIeAYAAqd079L3Ga5aN26T2OSfuqsGPEZ1H9Pk3JcgkdTsovZlrtO5l2gdex6kMCWBHtJACh5II0kgHOfCsXtXR50dlLLIYjMMNOPs6V6BZ2G5c7e1Efu2h7KycsXNjWc3rcuNefCWIZzgwklSAYXDGWeVM6epK7jcV1VCMrO1mZxNx3CwUFCToMQ+tXux7ju7KrPcK4OxiAJMEOO0YHBS4JHByONaHdu4CGFy8cVzWJyU8yRkT8B31b3LIIIIkEEEcwciPjUVdZvZbrqTS0Cxu+fQ83XZmIMhGBAnESDpAIJJzAPhQr9liIIaBmB7Qmf3SI14LwFWW17P1Tsp90kd/cfSKCUxDwNNqXUVdCPLqVRsgme0BnACmdTAnCPXuoi+yOy2WLPDGvCc9IEHvNTgIrgJgCSSYAHE8AKvcpwF3G9cMmBVziyglGQ55jDLcoKHCMOaitRubpOhPV3HzywuxWWng2E6zxIE8QDUe30NU2IJ/anESyns4j7K/vAaTlqTWJubIVxTkyESpkHvI8DHr3GgWp101fkX/ALulalbmewKaIorIdC+kPWDqbh7ajsE+8BqPEfLwrYJWTVpunLFm7RqxqwUogL1dTrq0tVuFFtii4c6FbFGQZUSQpETB3ZUy4Jo9CuiB4SfhVC75Hl2+9p6zabh17UDwGQHoK3ew3VtWbauwWFWZIHDvPM15yt5lbEDDAyDxB5013ZjLEknida26lDNKN9kYdHU8Jyla7Z6Tc39YGt1PI0jb7tYcfWLgxYcXDEBMd2RnvzjQ159s2yFzABPlU7YbZS49i52UugKcXutrau92Fjr+VnHE0u9JBdRr+tqNXx2Nuu9LZWVuIR3MM/KZrNb82kOwDggRCyCJB4zlkYzIImIlVljkjsrMxEZrrPCMvnRLG8L1hoViIyKmGQ+KmVIosNKoO6YtV1kqis1ZFjf3kqAkZkzlwzEDTgJOfESoABJMLd+8WVmdhjBADTkRmMOE8CIyEREiKtL+x29oQXFTDIM9WcTqyRjBtkzcQAq2IdoB88UTVYu7Hz6pkuj9xpPmjQ/+WjxxtuKNu9y+tbX1iFkkgRORxAiO0BwGs4Se+Mqn7nRL1zESAwOKIAnPM2ysYDzUGDqAINR9yb6bZtmPXWnRVcAGCCS4czDRpgInvqTb31sd5w2Lq3BBk9iY56qfPPvpSeW6s7d1uaVPBpNyV+z2NSG+/v7ypyHw7uelVl3bkYdi6nD31/Wp1p5UEEHvmQfOsuUWuZrxafIMqgAAZAcKHdcAEkgACSSYAHM8qTadpVFLOQqgEknkO7j/AFivPN89ILm0kWknBIgcWPCQOHIcKJQoSqv27ga+ojSXv0RdXt5fjb3U2QOpg9YxkSOeRBABiBxOuVajZdhVJwgS2pjM95ioPRvcY2e1Bzds3PfwA7h+tWwFRWqK+EPhXn3Jo05JZT+J+PYod79IAha3bzdSQzRkp4gDiw9B31B3FYF5nLMwZVChwcLdo5zGuSxJzz10i+2vc6O0sJB1nU+De0CBpJI7qBu3cYs3GZHJUqRhYAMM1MyMm07jnoaLGpBU2o8wThJzWa/Ax7O02z2St5eTZP65A0lnf6YsFwG0/J8p8DVqUGtB2qwrrDqGHJhI+NAU4y+JfbYacWuT+5mekuzgFHWDiBUkZyRoZ4mDr3VXWWgGRlzzyz08xUjfeyW7dxUtyuRJBmBMQBPH+lBtgRnBnIzw8PvhWnT+BGdU3kyNduKJOo+np9Ku9w7rKkuwiMjIiDPs+XHvy4GaHaJUgKcRJhBES2XaPcuufGO+p9nodduIOs2gj90YmGvOYPPLnVqlsd3a4OEpOfpje3+jT3d427Yl7iqO9h+tY7pXtmzXu1buDrNDCmGHeY1o1/8A4fN7t1T/ABAj9aEnQC5OdxPKT9KDSjRpvLMtXlqKqw4ZndilbisjgMpBUnLMd8R6869f3ftIuW1cR2gDkQYPvDlkZFZvd/QpEIJbEf4f/NaTZbOAYRpJOffQtXVhUtiH0OnnRTy69A1wfcV1NdvuK6kjQOt1IWh2z6ijCiSF4oaaYx5UQrQ2NDL2It/ZEf2lVvEA1G/sSz/yk9Kn5+FOCVdTkupGKfQjLs6r7KgeAFZnpP2bkMoZWtqwyAYZsOy47Q7SnXLmK17LWb6XWx+yY8nHowYf99H00vXuL6mN4mN3rtHV7S7LmrEOOBh1DjTIHtcKrtu2rrHLRE8Kk78WHTvtWvguH/TVeK2orZM89OTu4mk6PXZ2e7bOhuWyDAJVurvDEAYMiAciDkNdKmbVsmNiQyN7cB4JEnsLiuqGjWWLNp51W7ltnqWPAun+Rbn+8VPuWivdIn79PjQZbSY1SpqUVcj7xsFNnZVVZuXkUYVUEgByAArNxK/Icapbu7nSZUgrIIORBGoK61ab0b9kJAM3ePJben+aoW37fnCzGFZmCcRHagjhOnGNaJC9gU4xUmmVsVd7NvF9msobTYXunEeYRDCiDl2mDHwReBzqLaliANSYHiTl8a9E3LsyvddGRHS2oRQyI2SwgMlZEhS2urGq15qEbtXROmpSqS9Lt7mbu742nbsNiEzM5DCMh7TkmAo14CtB0O6Lm3N28sPJCqRmuEkEkHmRHhWl2fd1q2SyWkQkQSoiRrBz5ifIVJVayauqTjhTVkbNDSNTzqO7EVYrmpSIoQUhpnLl9+IpE0AkUw08GmPxPrXHFfvDeYQEDURPHMjJQOLcYyAGp0BoNp3nfcEqSoGce8c/15AUu8trPWlCjQXZVYkBSwhnzJAGb5k9woaXVwAsEXInJ1LRiCxhBkMSZjIwJ761adFRSdjLqajJ2uVXWNnnEySAWAPiA0d+lObaWQwRI8R/pVTy1PCpb2UtsS1y0cDRhD69mRBgz+oiqi5vEEt+z4n2ZPkJGmutNpX6CknBcnY2O5N22jbDYQ2JcOYns5yMy0SSZg1IXcWAk2HNruPbQ/ynMeRoPRrZmFtWOSsJjj7gHhEN6ir5U+/OsutUlGbszXpU4uC2Kk7RfQrjs4wTDNaaYziSpExGdTylGwx4UsUvKV+SGIxt1EW1XRTzTYqpIK4K6nt95V1XIH26MBQLYoyCrSF4jjTCKfSGhhAeGnLmKHcxEhUEsxwgnQZTiI7gDV0NktL2Ce0wmS3bGgy0XXSY48quoNq4KdWMXYpboPCs50sXs2/E/EDL4Vr9v2XCJQlgCQZBUggkEMCJHj+tZfpTYxWgZjC4JOpiGBgc8+OXEkAGi0bxqJMHVmpU20YHfVtmuoOVq1lyGAH6z51VssGDrVpvy/g2p8OYTCg0OSIq6jI+zqKrb10sxJ41ux5I87O139TRbsUiwg5s7/8Aan/5n1qU7SB4D4TpQtiXCqr+4oPKSMR8wXNSLjjgDp+v1peXM0qStFFbvRZt2e+5d+C2APmfSqXaR2mPDEfv0rS30DtaxMQAL7zAJ1ABiQM2X4mqraN1n2UIOZI4E/YGlFg0lYUqQcm2hvRnZ8e12QdBcVj4KcR+C16Zu3dq2ixGeMgkxAMA5xqupkaTMZRGL6CbHN17kSEQgHhLEL8jXoFj7+NZ2uqPLFGl+nUkoZsNFKaSKXhWUaw00n39/fOmvcg6E55x391ENcSNIqHvXeCWrZdyYHLUngo7zU2KxnTbemElBPYVdGK9q7iOeHMwic/eo9CnxJpC2oq8ODZm9s2lr9wsVYln0VXJKnist4ZRxoF7ZnX2rbqSWyNoDQdmMRmTx5d9QvxRnNQ38WI/6qU7WOFu2PIn5tXoFFrZHmnJPdjypnPGDI0w6ceWc6U+1jiBjJ7WUK38P1miqYtFzbtySoHZ0Bk4iORK4R591Rv7QY+7b/8ArQfSu3ZD2PTei5PUIGmVkHEmAzM+z5xPGKu0rN9Cr+LZxkB2m9nIcOE5eVaVawNQrVGep07vSj9ENYjSmURl4xnXBeNLhzlWabtF0IswaIuVJfshlI51ZPfcqyKm0YxIiup9vZFURl5xXURtdDglo0cCg26OtWkLxEw0hp8UhoVwg7Zr5TEVXEwjCIngwj1KiqvZd5G/cus9s22xCVJnRQs6CB2dP1qeV4jWg9SZmBme1kBMLC6Zf+aKprHEFw/XmSNl22CQ5EQCCxiYBBUt3DMefCq/pNs6pbfFmhAYa8GGWWeRp+37OHRlMwVPy4elZnZuk9k7OthnMEtOMGRMYcMYgBME56zHKmKMXNZdUJ12qcrdGYje5/b3Y06x4/6jFRrSYiAOJA9cqt02VQ7l2ttJOjQdT+YCM6Td26X64FR2QSQQVJ7IJGh1JA051sZJIxnBtlyUTCWXIknI5iJJBHlA8hQbn36UR7brAZWhRAlSIA0HaFI7cDEeIpc1I8iq365w2GAIGF8+E9fdyn0qEd5sRnHjV/tdzCLYMBSkgmYMvdJUmGRtVyZT7RMgZ1V7Vu9DmBhnkMjnErJKsCQc1YdwosZLqjPnkpOzND0AuDq7q5YndANJIVXLAc9VnyrZ2mjWvN9m2FhaRIk47pgiOFsZhoj2TVxsu8L9iMBDpwUsGHgM5XyNI6ihxJOSZqaSthBJo21KTVbuzfC3ZEQw1WQfQjvNWCt3VlTg4uzNSMlJXRwHOlprN3U1Ls8D5j7yqti49mrzHpZeLXtqHK5Z9FR1+bCvSmaNdOPhxryW9tQu377ai51hHlLr/wBseZrS/T4+qUjJ/UZemMff/wAKwrWr6KdFes/aXh2PdU+93+FO6K9E+ti7eBCT2V/N/St6qDhpp4UfVavH0Q59WB0eiv8A3Ki+iPMd9bK+zbQ4aWV+fvIdB3RAjkVHKqy/scDGktb5/lP5X5H4HhXpXSTcQ2i2cu2oOA/TzivN9nuvacxkRkwPEcVYHIjuNH01biwuua5iurocKfs+R6B0GT/+VT+8/wAxWmWs/wBDbR/CgERLOYnSSMufrnWiRdMvnWPqX/cl9Tf03+KP0Q4CmrTmmuHhSwwIaUU4CkIqbkCMa6kc0lXuQNSjigoKMKJIXiLXRXV1CYQHxNMc0YrTNahMkDj4xx+xUPYNw22tOWut7ZAUYWCrjgGbiMTIz4ZSKsTbrzXem7bvX3Htwqm42EB41JgZxOnDlT2kWTavYz9a7JbE7peosbRjAR7Tg5YEBVhkw9nNhAOcg4qrNut2rftpbuZssi2UaUZcXsvhiDr31Iu29vUQWaJI9tSZWMQEtJI4iom1bXtZgXrfWDOMdpWzOpDBZnIZzwrTgrJK6+5lTau2k/sWNjY7YuMgXAC2G26Xrighs0Zh2oDKwMgd3OJO0bPggW798FgCYu9YsEBlPaRZkGY8apTvp+xi2df2YGGOtWIMj3joZichOXKiWukSKc7dxCAgEOpjAgRcmtjgPia5xkyVKHUudl3fdvMB1uKQsq1mwBhA7IkmD3A1H3nuc2HKzs5B91ke2TlowQ4ZgkHPKmbJ0utBrRuG8VtsWgIknswJPWRlnw941CbfFssxN25mMptAmY0JFzSePfVVGd/+E3p35k63slxkB6u1hRTmt+FUM5OYYkASSAKj7Xs3VlcWRKElQ6vBxMBmsCCAD4NXbo32iq6G6V6yNUIUQrRJBaJYqScPujSKFtQIOHQg4SJ4gw0niZGtTZp7habT5Mds20tbZXQw33IPMHSO+t7u3bxdthxx1HJhqPWvP7drhV70Y20o5tk9lsx3MB9R8hSmqp5xuuaNDTzxdn1NY550O7eCgkkBQJJJyH0ApcVec9ON8O99rIMIkCBoWgEk89YpHT0HWniManUKjDJk3pR0zFxGtWJIOTPpI5L3HnTOifRrG3WMSbcaQMNwHUTMiCIIidRVDuXdLbRcVFHHtNyHE+VesbHsi2kVEEKoAA/U86f1Eo6eHDp82Z+mhLUz4tTkuQXB/SkW3FGike3PdWPc2QLCvKOktwfjLxU6OcxzBzjzr1wLnXim2IRcfF7WJp8ZM1q/py9UmZH6m7Rivc9I6EXsezkkCQ5mABwXgIGcT61pQKx//Dr/AALnLrB8q1xE5Gk9UrVZI0NK70Yv2HqJ4U7DSilNKjIk0jCnaU01yIGCupStLRCoy1RooS0YGryAxOpJp00lDYQa3fTBTyKSKgkaFxELwJie7ifSakNvuxb2hbEMGzghDGIwCGOo7K66Z901I3XZEliJ91RzY5n0ETHA1C6S7M6w9gKbuFkYNkGXgSToZy7w5HAU3Rst2Z2oeUlFA718sSZME5A5wCNIOQyqM2w2yc7acfcA11iBVFe3ptqDPZJ54TiH+XMV1rpVd9/ZLo/hB+q/c13CqPdPygqnTW1vD/BepsCDRY8Cw18CKS5soOuf8UtOX7xP2aqz0tUe1Yvj+T9Ypo6YWzP7LaOPuD/dUcOsXypE9t2WiINmyfG0n+2fjS2ujVi4cPUWZ1yTDMEZZGNO7hUS30qskSRcUj3WQz4jDI+NM/vcikMlu4zAzGEgffCrRVa/UpJUmnaw8dAUDLdC2VUGYIKjUFY/aHMDUEZmOFZLat1slxkdgWDEHOZPOa9ct3BcsAoYJZYnIgKQwJB/dieefjXm3SLdjNbW9bIVkBS8Dp+zlS0Z5jD6R5t06rys2IKCSbSKmYpOuKkMpzUgjxGdQdkt3HyD3dRpbnMkDKWB+FWQsDAJXaS8GSbQCklsiIBOHB8eNNNWIVdPobLYN4C4mIcgY1gESPqPFTyrzfpGuLbL0cbhH0rWbj2zC0QVUE+0COwxGIEkDNSC/h1nOoO69xu183RDMXZg0HCsmcR5nPICRlxpailRnKXSwWq3qYwiu+5oujW5RYtAEQ5AL+gyq8trWV3hsBssrY5ZpMxDAiM9c9a1ttchOuU+mdZ1fd53vc1qUVGOKXIcKbcaKfFdFKhBgrzv/iBubDcF9fZuZN3OBr5gT4g16RFVe/dgF7Z7luMypw/xLmseYjzpnS1uHUT6dRTV0uLTa+xm+ge1KmzXGYwA4+K6d5qzPS0TkhK+InxiI+NVvRLcYa2C8YQZKgk4iwOZOkADh9a1l3ZFdcBUYYjQCO9csjR9RKmqrurnaVS4UfoHsXQyhlzBAI86NFAs2gihQIAAA8AKIXNZ757DYSmmlJppNciBpNdSF6WiFQaUYGgoaKDV5A4imkU0pFINQOJIHrpQwh00n361Y2dzufaKr8T8MqhXk6tDcuAjCck0dmB7KjlJ48hNWUJNgnWgk9w+6LjY7ruMIsqEQMCD2jNy5mMyxgZHQARnQb+0F2JPpyHKmvtjsqq+ozaBAL6kkA8NBmdKZiq1WV/SuSB0advU+bONJXYqTFQRmw4N30hFdNJNcdY5iaQse+ux0hFSSSticmVnMCVz1gzh+Y/mXlUTb9lC3yRGC8ocfxLhV8uTKUPk1ILhUhhmVz5eXmJHnUnfW0KLaOWXDjDYpAwhlcAHlMwdBJ5aMR9URKccKifQ8t35ucWdpKQMDEspwG65VgAZ00Omcgj1lHowCM1UZD/0bqnJSJlCwBJzORzHjWg6WbCb+ys9o4imfYaZAMMDh1yM+VZzcfTF7QCX1LqMgwjGsDIQYDDzBrTp1Kk6acea5mdKnShVcZ8nyIm1boNiLgQKVOTIL2RKjCZcACGGLXjGYitd0Y25binDGcMYhSDADdgGQJEgnnHDNm27RZ2y0otXkxAghWmTkQyshEmVJEqDGVZf+5u2JePUWruFTK3fYXCdDjbCJjUdxqv+aDjN2fuWT/p6ilTV0elBRlIEjTLTw5UQGshs9zb7cC7aa4siWtFWcfypiH+Wptq4bjYfxISZyuoyXPDC4CzwyrPlpmuqt7bmrDURltaz9zRU+aibEiquBWLYCVJOoMyQeRHKpOKlZKzGVuPmmUk13HSoOZjtz71Sxee20hSxWfdXCTGQ1z4xoeNa+005iIIy4iPEVn7vQ62zsxuPLMTAgASZykGn2d3X9n/wWFxfyPl6ZxPgRT1bh1d4vcVoKVNWa2NEDXVTnfVxR29mvYv3FLT4ZCrOwxKgkMpPut7Q7jBilJU5R5jKknsgpX+lBvbRDhYOfHhRSaBi51ESQkV1DBrquUYwXCPv1o2I8vvwqOE05ijE0STKRQTrKQsKGKUUEJYlpvJ10c+efzqJtltbtwXHxMy+yCzBRBkHDOuXhXRXTVs5LkyvChzsExDjXF+40KuLVQvYf1g5Gl60cj8KFFdNcdiE67u+Vd1/d8aYK6K47FD+v/d9a78QPy/Efp986Ee+uiuOxQYXF4rP839KKu2ACBbH8xLD0iKiEVwPKpUmuRV04vmTn3pyVfjp3AQIjhVX+FQaW0B54QfiZo7NTSKnOREaUFyRFfddk62bWev7NP8AbRLe7LIIItWwRoQoEd45eNGXOlRstPKpzl3ZbhQ7BQ3cKINrYZBmHgxj9KCGrjQy2KH/AIg91J+JNBBpqE8da6xayJBvnuruuM/0oYalxVxFkF60/H7Fd1ncPShF4pcVcdZDluzwHpn8qd1nh6ULFXTrXHWQ/rfCo9+4Rwn1y79aetwHQg0mLh966VZHWA5nn6mupLi58KWjXK2Qtnh98DTn9z+KurqmXMGgvH75il+/hXV1ACHDX1plzX0+Yrq6uRIiaffOnca6urmcIn0NO+/nXV1QchnP7405Pr9RS11cyQJ+v0p/H77qWuqWcMuaffdRG4/fOlrqg5jX+hpH+n1NdXVyOGJqaONa6urmSMua+R+lPWurqg4EeHl9a4ffpXV1SSjm08x9K4V1dU9CBW4ef0po18j9a6urjh1Jf+n1FdXVxxG2Tj98qkHjXV1Xl8RAO5S11dUEH//Z"/>
          <p:cNvSpPr>
            <a:spLocks noChangeAspect="1" noChangeArrowheads="1"/>
          </p:cNvSpPr>
          <p:nvPr/>
        </p:nvSpPr>
        <p:spPr bwMode="auto">
          <a:xfrm>
            <a:off x="63500" y="-893763"/>
            <a:ext cx="2486025" cy="1838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AutoShape 10" descr="data:image/jpg;base64,/9j/4AAQSkZJRgABAQAAAQABAAD/2wCEAAkGBhQSERUUEhQWFRUWGBYaGBgXGRwaGBkaFxcXGhgXGBgbHSYfGhwjGhccHy8gIycpLCwsFR4xNTAqNSYrLCkBCQoKDgwOGg8PGiokHyQsLCwqKSwpKSksLCwsLCwsLCksLCwsLCwsLCwsLCwsLCwsNCwsLCwsLCwsLCwsLCwsLP/AABEIAMEBBQMBIgACEQEDEQH/xAAbAAABBQEBAAAAAAAAAAAAAAADAQIEBQYAB//EAEUQAAIBAgMEBwYDBQYFBQEAAAECEQADEiExBAVBUQYTImFxgZEyQqGxwfAUUtEjYnKC4RUWM6LC0gdTkrLxQ0RUk8Mk/8QAGgEAAgMBAQAAAAAAAAAAAAAAAwQBAgUABv/EADARAAIBAwIFAgUDBQEAAAAAAAABAgMREgQhEzFBUaEiYTJScZHRBbHwFCMzgeHB/9oADAMBAAIRAxEAPwDz1RTxSEga5Uw7Wg1dfWlmaasuYWK4VGbedv8ANPgDQ/7WThiPl+tVxfYnOK6kzDTgKhjeBPs27h8qet+6fZsP6H9K6zLKa6fsw9JFC6raTpYPxp39n7X/AMoDx/8ANRt3X3Ju/lf2Y40lc26dr4qo9P1pTuLavzW/VfvKq3j8y+5Pq+ViUsU49Htp43UHmP0pP7vXj/7hPUV2UPmRONT5X4/IldTj0cucdpUedGfofcCqxvthbQ4WiJiZMDM6c6jOHf8Ac7Gp8vlfkimupzdGRx2nLjr+tOs9FEYx+JAymSSB651OUO/hkY1Pl8oERSVIbosgE/iC2fANOXH2Yjvmkfo1aGt5j4An6d3xFdnDv4ZOFTt5AkVwFE/u7ZjO5cnwP6U8dF7U/wCJcg92f34V2cO/gnh1e3kBFLFSD0VtR/ivPKD9BXJ0Xs8blzyH9KjiQ7+DuHV+XyRiKbFSW6M2Z/xLv/TSHo3a4XLnmK7OHfwTw6vbyR4pIqR/du1/zH9P6UjdHrQ1vsPEGrZw7+GQ6VTt5I8UgFEG5bP/AMn50VejicNo+dTlHv4ZXCfbyiKRSRUw9HV4bTPkfqaRujp4XyfAE6eBrs4d/DI4dS18fKIhFOipA6PEiRtA7vs0+70cddNpttIByk68DK61OcO/7ncOp8vlfkBbNLT13RdXW6p+/CuqHOPcNGNRL4X4/JNt9HNn/JcbxIqVa3HZGlhf5iTVylscqpukG2XbTDtMlpoh0QMQeIaSDPEQRNLqc5vFPyTKFOnHJx8IkJsahsItWlyyOGfH0yomyNK4gFUjIjCBhbip9fMEUzdtuE7dxyWIYO4yEThZWEggg89OGVRxt5ZyyqEviA1sns31GhttoWA05jnEGrTbaL5qKT7lsLbn3j5U7A/5m9aDu3fVu7kCVcZFGyYEd3H7mpwcYo4wD8WH+k/ClpZJ2aGYyjJXRENljmWb1/SkfY/H1qeCKVlqmbL2K38COVO/s9eVTyKbFdmybEazuwMQFWTl9knKrbZuiyKJuH+VcgPFjr5DzoGz7SyaacRp3GdPsVZ2d8qNRHhr5zV4tdxaq59EV98bPbBFtQ50MwQBxkgfL4TUDbd6AWyIS2meI65HIiTplllnT+mHSNFtqFEux9pQJCjUwdT3EiaydvbrV10/FFyuLVWAtgEwGwFZKnQGcjIIHFiFKUt+grKrCKs1v7jbPR/riepZypiC7DCWJhR7BnQ6jlMa1K2PoHeEkP1bqQcs8v5TEfyjTlW92JbdpAEYBPdiI0mAchnHd7VNv4OtDTDLoSTBJAHajjBInMeoq7rtbIDwru5nn2IosGGcKJ4DFyzIqtfamSest4AOJDQe/EAU9WrRXh227yfnQur5fp8qTVRJ7o1HTm4pqVmUG0bZbuABSVbEuE5FSZyBZGbI6VM3XtCXkxKOMEHgRwqLv7o+jwxdkI45vy5tPxqD0T2o27j7Pc9qZB5mM/GVAIphxjOm3DoBjUqQqKNTk+ppPw45U87MOVSFFITwpLJj9iL1I5UxtnHEVLaoe04sLYApaJGIkCeE91Wi2znsiJtt1LaFm0+JPIczWKbaWdm6whhMwpzUCC2HgwCg5A99S98bLex4rxDsBIRZgAHOBllGuEkjU5Z1Afe4CFVDKSQQJBUNOoMTBXKO86zWtRp4q63MHVV3OVuVhEIwhpBGQ5Z4QSCPGR34TRE2mD2JB1kT8aj7rWUu4vZwifFWDDzwqw8CalWLYWRkcuAOrKeekYjkO7WmG+gvBt2sbLYkFxFeNQPlH0qXb2ULmPv9KbuazhsoNeyD/wBWf1qeFrFnO0mkejjH0q5X/wBnrypH2NZjjViFob2RMkef61CqMtiVe0bvGWU11Tr6zFdV+IyVENaFLttlCjC6JQ5Ec88ojOZ0jOiWxOlO2i3kGVcTLOEEwJOUnwHHWJjWovuKdCqc9VbRSTZUeyvtXGEk6a/pyqOwJnBa2lQc8WFfXCavNk2AIS5Je43tPoTyAHuqBkBUorUuqk9t/wCfzmQqba32POtquS5F65bdRIxCRdWF7ORAc5x2TIy1GtCTpG627Uk4s89ewpOAHmMTP4hQK3e3btt3P8RFbkSMx561hdq3Nj202U9kEeCrAYjykinaNWFRWa5GfWo1KTvF82XI6U3Bgm2plZILQ+ZMRPHDBiONW9vfyR2xcT+NTHkwyNV209HZBFxDdWS0ocLqSSSADkwBOQ5VH2TYLtvtbLtDm2Mije0h70aB5dk99BlGlNbfz9xmMq0H6t/5/ovU33abJSX7lRz69mKK90+0ewnGfaPLuGfnUEIwCu17UZYVMGTwLkjyIy5ZVMsIuLMsxHF8z5DRfSlpRjHkOQba3JFo4hMQOE/OnMImuxVWbXv+2hI9ogkZfmGqLkSzc4ECc2FDjCU36UTUqRgryZnt/wBwteY6gZDwEj5yaqWHDIjUTwPlziDzqTt5Qu12AiyAArrJ/hUOcR4ZZDjUjde7+vDQcLDPq39ojL3gAB3SBOfKa2ItQiYzlxJWC7Lvt0jFPVjISBCTOFWiIBzwvlIOYyy0ljfiOQGMGMpjTxoO5N2kWz1k9qVwEQMOWoOs9+g8aqN99Higm3ia1+UZvaHNOLKM5X+ppOTp1JYvYcjGpRjfmv2L7eO2H/BtwbrAQOQYxPcInPuExIqTu7a1uA4JwoQknKSBnE8BA9a86tXWtXFNwkqRKXUPajSUbxyKnSTkDW73RvMMFUsCcCsIgyGJkyAAQGU54Qe2s5zVK2nwhtuWoariTs9iye0CDlNYzpzsBUptCyGBCtGUEZo3jlE9wrbVD3rsAvWnttoyxPI6g+RpehV4c0xrU0uLTcevT6lN0X6Si+uBzF0eWIcx38xV/E15EVuWLv5Xtt6FTW9PTjZwqks2IgEqqnskjMSYGvI03qNM73prZiek1icXGq7Ndy/NV287rIAwBwgjFAk+gqoudPLB0F0d8L+tWWz9IrTpjXFEPwE/s1DMsTrhOKOIBjSl1RqQ3cRt6mlJWUkUm9d7B4/ZsM5JJK58CMuyQcwRB5yMqomALYgACdYEgk6yII8q1NvpJs9w4SzMf4YJ8vKqjpRtPWlepkqimYOFpJGqmGIEDhxNaFJtPHGxl6jBpzyTZVttQEjhhcDKBLrGQEdxnuo63JM5Zwcu8Dlpn9iqbqW1IPn/AFqw2N8oORGh1y/KQJy5HhnkRo00hOFT1bm86PX8VkDisr9R8DVuBWZ6J7XJKqFYGCYYYhAOeHlA+WtahGrE1EcZs9HQqKcE0NIpG8KLSAUBMYIV9dMq6pF8aedJRLnD7SZRRwKHa5UcDKrSEojTdH3pSXHgjLWhqIBAgjgPnNOYmqNBQG2bYLSM76Lnl8B4kwPOs50OTG1683ts0ac5Zh64fShdN95ZJZB17TfJR8z5irPohZw7Mp5lj8QPpTahhQcu4mp8TUY9IryXoFRds2KSHSBdGjfm/cfmp07tRpUuaY1wyfKPHvyyFJptPYdkk1uAtqFHZyDkEDkWEnTLWJ7yedV207DccziRGUjC6ghhnOcajXI86tBaiI0A15k5sSOGYEd08pqBvTeS2UxESZACjVidAMuWdFi3l6QLxUbyE3jvQWrZY68AsyxnPCDMepj4Vl9jIXA5BUZ2zbaHJVQsgg6BwbhyA7WUjKY1+4118TdqZmBIgnCQvcWHVrGpxNThZx3raSC2rRp7bM0dzMVXQyqyMoFaNOkoKxk1qzqyIe0Wit827YLviPaHtRJjtRC5QcgIGp5aLo8ChQOrJiMoJ7JJnEpyBxESc5BjIzNVG+92PbYXlclwCSQPawkKT3dk5gyCFnjUbY720XFCqJzUqdGDKeyVJbXPhrNElHOPMFCbpz5Hpamljl98qh7o203bcsrI4gOrAghu6QMjqOWnebCKxJpxdmeii1JXRnd97gxAvaUNPt2jo8CJQ+5c7xrp3HO272A5iUU5llIeyxBWbigggGYJBEwpBDACvRCKrt57oS6QTKOB2bixiAzyI0ZT+U8JFNUdTb0zEdRpb3lD7ErZHlBJkjJjlOICGmJEznll2pEgik2va0tqWuMFXmfWBxJ7qpNluNspw3MgVIUieraDKBfysDiGEyIeAYAAqd079L3Ga5aN26T2OSfuqsGPEZ1H9Pk3JcgkdTsovZlrtO5l2gdex6kMCWBHtJACh5II0kgHOfCsXtXR50dlLLIYjMMNOPs6V6BZ2G5c7e1Efu2h7KycsXNjWc3rcuNefCWIZzgwklSAYXDGWeVM6epK7jcV1VCMrO1mZxNx3CwUFCToMQ+tXux7ju7KrPcK4OxiAJMEOO0YHBS4JHByONaHdu4CGFy8cVzWJyU8yRkT8B31b3LIIIIkEEEcwciPjUVdZvZbrqTS0Cxu+fQ83XZmIMhGBAnESDpAIJJzAPhQr9liIIaBmB7Qmf3SI14LwFWW17P1Tsp90kd/cfSKCUxDwNNqXUVdCPLqVRsgme0BnACmdTAnCPXuoi+yOy2WLPDGvCc9IEHvNTgIrgJgCSSYAHE8AKvcpwF3G9cMmBVziyglGQ55jDLcoKHCMOaitRubpOhPV3HzywuxWWng2E6zxIE8QDUe30NU2IJ/anESyns4j7K/vAaTlqTWJubIVxTkyESpkHvI8DHr3GgWp101fkX/ALulalbmewKaIorIdC+kPWDqbh7ajsE+8BqPEfLwrYJWTVpunLFm7RqxqwUogL1dTrq0tVuFFtii4c6FbFGQZUSQpETB3ZUy4Jo9CuiB4SfhVC75Hl2+9p6zabh17UDwGQHoK3ew3VtWbauwWFWZIHDvPM15yt5lbEDDAyDxB5013ZjLEknida26lDNKN9kYdHU8Jyla7Z6Tc39YGt1PI0jb7tYcfWLgxYcXDEBMd2RnvzjQ159s2yFzABPlU7YbZS49i52UugKcXutrau92Fjr+VnHE0u9JBdRr+tqNXx2Nuu9LZWVuIR3MM/KZrNb82kOwDggRCyCJB4zlkYzIImIlVljkjsrMxEZrrPCMvnRLG8L1hoViIyKmGQ+KmVIosNKoO6YtV1kqis1ZFjf3kqAkZkzlwzEDTgJOfESoABJMLd+8WVmdhjBADTkRmMOE8CIyEREiKtL+x29oQXFTDIM9WcTqyRjBtkzcQAq2IdoB88UTVYu7Hz6pkuj9xpPmjQ/+WjxxtuKNu9y+tbX1iFkkgRORxAiO0BwGs4Se+Mqn7nRL1zESAwOKIAnPM2ysYDzUGDqAINR9yb6bZtmPXWnRVcAGCCS4czDRpgInvqTb31sd5w2Lq3BBk9iY56qfPPvpSeW6s7d1uaVPBpNyV+z2NSG+/v7ypyHw7uelVl3bkYdi6nD31/Wp1p5UEEHvmQfOsuUWuZrxafIMqgAAZAcKHdcAEkgACSSYAHM8qTadpVFLOQqgEknkO7j/AFivPN89ILm0kWknBIgcWPCQOHIcKJQoSqv27ga+ojSXv0RdXt5fjb3U2QOpg9YxkSOeRBABiBxOuVajZdhVJwgS2pjM95ioPRvcY2e1Bzds3PfwA7h+tWwFRWqK+EPhXn3Jo05JZT+J+PYod79IAha3bzdSQzRkp4gDiw9B31B3FYF5nLMwZVChwcLdo5zGuSxJzz10i+2vc6O0sJB1nU+De0CBpJI7qBu3cYs3GZHJUqRhYAMM1MyMm07jnoaLGpBU2o8wThJzWa/Ax7O02z2St5eTZP65A0lnf6YsFwG0/J8p8DVqUGtB2qwrrDqGHJhI+NAU4y+JfbYacWuT+5mekuzgFHWDiBUkZyRoZ4mDr3VXWWgGRlzzyz08xUjfeyW7dxUtyuRJBmBMQBPH+lBtgRnBnIzw8PvhWnT+BGdU3kyNduKJOo+np9Ku9w7rKkuwiMjIiDPs+XHvy4GaHaJUgKcRJhBES2XaPcuufGO+p9nodduIOs2gj90YmGvOYPPLnVqlsd3a4OEpOfpje3+jT3d427Yl7iqO9h+tY7pXtmzXu1buDrNDCmGHeY1o1/8A4fN7t1T/ABAj9aEnQC5OdxPKT9KDSjRpvLMtXlqKqw4ZndilbisjgMpBUnLMd8R6869f3ftIuW1cR2gDkQYPvDlkZFZvd/QpEIJbEf4f/NaTZbOAYRpJOffQtXVhUtiH0OnnRTy69A1wfcV1NdvuK6kjQOt1IWh2z6ijCiSF4oaaYx5UQrQ2NDL2It/ZEf2lVvEA1G/sSz/yk9Kn5+FOCVdTkupGKfQjLs6r7KgeAFZnpP2bkMoZWtqwyAYZsOy47Q7SnXLmK17LWb6XWx+yY8nHowYf99H00vXuL6mN4mN3rtHV7S7LmrEOOBh1DjTIHtcKrtu2rrHLRE8Kk78WHTvtWvguH/TVeK2orZM89OTu4mk6PXZ2e7bOhuWyDAJVurvDEAYMiAciDkNdKmbVsmNiQyN7cB4JEnsLiuqGjWWLNp51W7ltnqWPAun+Rbn+8VPuWivdIn79PjQZbSY1SpqUVcj7xsFNnZVVZuXkUYVUEgByAArNxK/Icapbu7nSZUgrIIORBGoK61ab0b9kJAM3ePJben+aoW37fnCzGFZmCcRHagjhOnGNaJC9gU4xUmmVsVd7NvF9msobTYXunEeYRDCiDl2mDHwReBzqLaliANSYHiTl8a9E3LsyvddGRHS2oRQyI2SwgMlZEhS2urGq15qEbtXROmpSqS9Lt7mbu742nbsNiEzM5DCMh7TkmAo14CtB0O6Lm3N28sPJCqRmuEkEkHmRHhWl2fd1q2SyWkQkQSoiRrBz5ifIVJVayauqTjhTVkbNDSNTzqO7EVYrmpSIoQUhpnLl9+IpE0AkUw08GmPxPrXHFfvDeYQEDURPHMjJQOLcYyAGp0BoNp3nfcEqSoGce8c/15AUu8trPWlCjQXZVYkBSwhnzJAGb5k9woaXVwAsEXInJ1LRiCxhBkMSZjIwJ761adFRSdjLqajJ2uVXWNnnEySAWAPiA0d+lObaWQwRI8R/pVTy1PCpb2UtsS1y0cDRhD69mRBgz+oiqi5vEEt+z4n2ZPkJGmutNpX6CknBcnY2O5N22jbDYQ2JcOYns5yMy0SSZg1IXcWAk2HNruPbQ/ynMeRoPRrZmFtWOSsJjj7gHhEN6ir5U+/OsutUlGbszXpU4uC2Kk7RfQrjs4wTDNaaYziSpExGdTylGwx4UsUvKV+SGIxt1EW1XRTzTYqpIK4K6nt95V1XIH26MBQLYoyCrSF4jjTCKfSGhhAeGnLmKHcxEhUEsxwgnQZTiI7gDV0NktL2Ce0wmS3bGgy0XXSY48quoNq4KdWMXYpboPCs50sXs2/E/EDL4Vr9v2XCJQlgCQZBUggkEMCJHj+tZfpTYxWgZjC4JOpiGBgc8+OXEkAGi0bxqJMHVmpU20YHfVtmuoOVq1lyGAH6z51VssGDrVpvy/g2p8OYTCg0OSIq6jI+zqKrb10sxJ41ux5I87O139TRbsUiwg5s7/8Aan/5n1qU7SB4D4TpQtiXCqr+4oPKSMR8wXNSLjjgDp+v1peXM0qStFFbvRZt2e+5d+C2APmfSqXaR2mPDEfv0rS30DtaxMQAL7zAJ1ABiQM2X4mqraN1n2UIOZI4E/YGlFg0lYUqQcm2hvRnZ8e12QdBcVj4KcR+C16Zu3dq2ixGeMgkxAMA5xqupkaTMZRGL6CbHN17kSEQgHhLEL8jXoFj7+NZ2uqPLFGl+nUkoZsNFKaSKXhWUaw00n39/fOmvcg6E55x391ENcSNIqHvXeCWrZdyYHLUngo7zU2KxnTbemElBPYVdGK9q7iOeHMwic/eo9CnxJpC2oq8ODZm9s2lr9wsVYln0VXJKnist4ZRxoF7ZnX2rbqSWyNoDQdmMRmTx5d9QvxRnNQ38WI/6qU7WOFu2PIn5tXoFFrZHmnJPdjypnPGDI0w6ceWc6U+1jiBjJ7WUK38P1miqYtFzbtySoHZ0Bk4iORK4R591Rv7QY+7b/8ArQfSu3ZD2PTei5PUIGmVkHEmAzM+z5xPGKu0rN9Cr+LZxkB2m9nIcOE5eVaVawNQrVGep07vSj9ENYjSmURl4xnXBeNLhzlWabtF0IswaIuVJfshlI51ZPfcqyKm0YxIiup9vZFURl5xXURtdDglo0cCg26OtWkLxEw0hp8UhoVwg7Zr5TEVXEwjCIngwj1KiqvZd5G/cus9s22xCVJnRQs6CB2dP1qeV4jWg9SZmBme1kBMLC6Zf+aKprHEFw/XmSNl22CQ5EQCCxiYBBUt3DMefCq/pNs6pbfFmhAYa8GGWWeRp+37OHRlMwVPy4elZnZuk9k7OthnMEtOMGRMYcMYgBME56zHKmKMXNZdUJ12qcrdGYje5/b3Y06x4/6jFRrSYiAOJA9cqt02VQ7l2ttJOjQdT+YCM6Td26X64FR2QSQQVJ7IJGh1JA051sZJIxnBtlyUTCWXIknI5iJJBHlA8hQbn36UR7brAZWhRAlSIA0HaFI7cDEeIpc1I8iq365w2GAIGF8+E9fdyn0qEd5sRnHjV/tdzCLYMBSkgmYMvdJUmGRtVyZT7RMgZ1V7Vu9DmBhnkMjnErJKsCQc1YdwosZLqjPnkpOzND0AuDq7q5YndANJIVXLAc9VnyrZ2mjWvN9m2FhaRIk47pgiOFsZhoj2TVxsu8L9iMBDpwUsGHgM5XyNI6ihxJOSZqaSthBJo21KTVbuzfC3ZEQw1WQfQjvNWCt3VlTg4uzNSMlJXRwHOlprN3U1Ls8D5j7yqti49mrzHpZeLXtqHK5Z9FR1+bCvSmaNdOPhxryW9tQu377ai51hHlLr/wBseZrS/T4+qUjJ/UZemMff/wAKwrWr6KdFes/aXh2PdU+93+FO6K9E+ti7eBCT2V/N/St6qDhpp4UfVavH0Q59WB0eiv8A3Ki+iPMd9bK+zbQ4aWV+fvIdB3RAjkVHKqy/scDGktb5/lP5X5H4HhXpXSTcQ2i2cu2oOA/TzivN9nuvacxkRkwPEcVYHIjuNH01biwuua5iurocKfs+R6B0GT/+VT+8/wAxWmWs/wBDbR/CgERLOYnSSMufrnWiRdMvnWPqX/cl9Tf03+KP0Q4CmrTmmuHhSwwIaUU4CkIqbkCMa6kc0lXuQNSjigoKMKJIXiLXRXV1CYQHxNMc0YrTNahMkDj4xx+xUPYNw22tOWut7ZAUYWCrjgGbiMTIz4ZSKsTbrzXem7bvX3Htwqm42EB41JgZxOnDlT2kWTavYz9a7JbE7peosbRjAR7Tg5YEBVhkw9nNhAOcg4qrNut2rftpbuZssi2UaUZcXsvhiDr31Iu29vUQWaJI9tSZWMQEtJI4iom1bXtZgXrfWDOMdpWzOpDBZnIZzwrTgrJK6+5lTau2k/sWNjY7YuMgXAC2G26Xrighs0Zh2oDKwMgd3OJO0bPggW798FgCYu9YsEBlPaRZkGY8apTvp+xi2df2YGGOtWIMj3joZichOXKiWukSKc7dxCAgEOpjAgRcmtjgPia5xkyVKHUudl3fdvMB1uKQsq1mwBhA7IkmD3A1H3nuc2HKzs5B91ke2TlowQ4ZgkHPKmbJ0utBrRuG8VtsWgIknswJPWRlnw941CbfFssxN25mMptAmY0JFzSePfVVGd/+E3p35k63slxkB6u1hRTmt+FUM5OYYkASSAKj7Xs3VlcWRKElQ6vBxMBmsCCAD4NXbo32iq6G6V6yNUIUQrRJBaJYqScPujSKFtQIOHQg4SJ4gw0niZGtTZp7habT5Mds20tbZXQw33IPMHSO+t7u3bxdthxx1HJhqPWvP7drhV70Y20o5tk9lsx3MB9R8hSmqp5xuuaNDTzxdn1NY550O7eCgkkBQJJJyH0ApcVec9ON8O99rIMIkCBoWgEk89YpHT0HWniManUKjDJk3pR0zFxGtWJIOTPpI5L3HnTOifRrG3WMSbcaQMNwHUTMiCIIidRVDuXdLbRcVFHHtNyHE+VesbHsi2kVEEKoAA/U86f1Eo6eHDp82Z+mhLUz4tTkuQXB/SkW3FGike3PdWPc2QLCvKOktwfjLxU6OcxzBzjzr1wLnXim2IRcfF7WJp8ZM1q/py9UmZH6m7Rivc9I6EXsezkkCQ5mABwXgIGcT61pQKx//Dr/AALnLrB8q1xE5Gk9UrVZI0NK70Yv2HqJ4U7DSilNKjIk0jCnaU01yIGCupStLRCoy1RooS0YGryAxOpJp00lDYQa3fTBTyKSKgkaFxELwJie7ifSakNvuxb2hbEMGzghDGIwCGOo7K66Z901I3XZEliJ91RzY5n0ETHA1C6S7M6w9gKbuFkYNkGXgSToZy7w5HAU3Rst2Z2oeUlFA718sSZME5A5wCNIOQyqM2w2yc7acfcA11iBVFe3ptqDPZJ54TiH+XMV1rpVd9/ZLo/hB+q/c13CqPdPygqnTW1vD/BepsCDRY8Cw18CKS5soOuf8UtOX7xP2aqz0tUe1Yvj+T9Ypo6YWzP7LaOPuD/dUcOsXypE9t2WiINmyfG0n+2fjS2ujVi4cPUWZ1yTDMEZZGNO7hUS30qskSRcUj3WQz4jDI+NM/vcikMlu4zAzGEgffCrRVa/UpJUmnaw8dAUDLdC2VUGYIKjUFY/aHMDUEZmOFZLat1slxkdgWDEHOZPOa9ct3BcsAoYJZYnIgKQwJB/dieefjXm3SLdjNbW9bIVkBS8Dp+zlS0Z5jD6R5t06rys2IKCSbSKmYpOuKkMpzUgjxGdQdkt3HyD3dRpbnMkDKWB+FWQsDAJXaS8GSbQCklsiIBOHB8eNNNWIVdPobLYN4C4mIcgY1gESPqPFTyrzfpGuLbL0cbhH0rWbj2zC0QVUE+0COwxGIEkDNSC/h1nOoO69xu183RDMXZg0HCsmcR5nPICRlxpailRnKXSwWq3qYwiu+5oujW5RYtAEQ5AL+gyq8trWV3hsBssrY5ZpMxDAiM9c9a1ttchOuU+mdZ1fd53vc1qUVGOKXIcKbcaKfFdFKhBgrzv/iBubDcF9fZuZN3OBr5gT4g16RFVe/dgF7Z7luMypw/xLmseYjzpnS1uHUT6dRTV0uLTa+xm+ge1KmzXGYwA4+K6d5qzPS0TkhK+InxiI+NVvRLcYa2C8YQZKgk4iwOZOkADh9a1l3ZFdcBUYYjQCO9csjR9RKmqrurnaVS4UfoHsXQyhlzBAI86NFAs2gihQIAAA8AKIXNZ757DYSmmlJppNciBpNdSF6WiFQaUYGgoaKDV5A4imkU0pFINQOJIHrpQwh00n361Y2dzufaKr8T8MqhXk6tDcuAjCck0dmB7KjlJ48hNWUJNgnWgk9w+6LjY7ruMIsqEQMCD2jNy5mMyxgZHQARnQb+0F2JPpyHKmvtjsqq+ozaBAL6kkA8NBmdKZiq1WV/SuSB0advU+bONJXYqTFQRmw4N30hFdNJNcdY5iaQse+ux0hFSSSticmVnMCVz1gzh+Y/mXlUTb9lC3yRGC8ocfxLhV8uTKUPk1ILhUhhmVz5eXmJHnUnfW0KLaOWXDjDYpAwhlcAHlMwdBJ5aMR9URKccKifQ8t35ucWdpKQMDEspwG65VgAZ00Omcgj1lHowCM1UZD/0bqnJSJlCwBJzORzHjWg6WbCb+ys9o4imfYaZAMMDh1yM+VZzcfTF7QCX1LqMgwjGsDIQYDDzBrTp1Kk6acea5mdKnShVcZ8nyIm1boNiLgQKVOTIL2RKjCZcACGGLXjGYitd0Y25binDGcMYhSDADdgGQJEgnnHDNm27RZ2y0otXkxAghWmTkQyshEmVJEqDGVZf+5u2JePUWruFTK3fYXCdDjbCJjUdxqv+aDjN2fuWT/p6ilTV0elBRlIEjTLTw5UQGshs9zb7cC7aa4siWtFWcfypiH+Wptq4bjYfxISZyuoyXPDC4CzwyrPlpmuqt7bmrDURltaz9zRU+aibEiquBWLYCVJOoMyQeRHKpOKlZKzGVuPmmUk13HSoOZjtz71Sxee20hSxWfdXCTGQ1z4xoeNa+005iIIy4iPEVn7vQ62zsxuPLMTAgASZykGn2d3X9n/wWFxfyPl6ZxPgRT1bh1d4vcVoKVNWa2NEDXVTnfVxR29mvYv3FLT4ZCrOwxKgkMpPut7Q7jBilJU5R5jKknsgpX+lBvbRDhYOfHhRSaBi51ESQkV1DBrquUYwXCPv1o2I8vvwqOE05ijE0STKRQTrKQsKGKUUEJYlpvJ10c+efzqJtltbtwXHxMy+yCzBRBkHDOuXhXRXTVs5LkyvChzsExDjXF+40KuLVQvYf1g5Gl60cj8KFFdNcdiE67u+Vd1/d8aYK6K47FD+v/d9a78QPy/Efp986Ee+uiuOxQYXF4rP839KKu2ACBbH8xLD0iKiEVwPKpUmuRV04vmTn3pyVfjp3AQIjhVX+FQaW0B54QfiZo7NTSKnOREaUFyRFfddk62bWev7NP8AbRLe7LIIItWwRoQoEd45eNGXOlRstPKpzl3ZbhQ7BQ3cKINrYZBmHgxj9KCGrjQy2KH/AIg91J+JNBBpqE8da6xayJBvnuruuM/0oYalxVxFkF60/H7Fd1ncPShF4pcVcdZDluzwHpn8qd1nh6ULFXTrXHWQ/rfCo9+4Rwn1y79aetwHQg0mLh966VZHWA5nn6mupLi58KWjXK2Qtnh98DTn9z+KurqmXMGgvH75il+/hXV1ACHDX1plzX0+Yrq6uRIiaffOnca6urmcIn0NO+/nXV1QchnP7405Pr9RS11cyQJ+v0p/H77qWuqWcMuaffdRG4/fOlrqg5jX+hpH+n1NdXVyOGJqaONa6urmSMua+R+lPWurqg4EeHl9a4ffpXV1SSjm08x9K4V1dU9CBW4ef0po18j9a6urjh1Jf+n1FdXVxxG2Tj98qkHjXV1Xl8RAO5S11dUEH//Z"/>
          <p:cNvSpPr>
            <a:spLocks noChangeAspect="1" noChangeArrowheads="1"/>
          </p:cNvSpPr>
          <p:nvPr/>
        </p:nvSpPr>
        <p:spPr bwMode="auto">
          <a:xfrm>
            <a:off x="63500" y="-893763"/>
            <a:ext cx="2486025" cy="1838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AutoShape 12" descr="data:image/jpg;base64,/9j/4AAQSkZJRgABAQAAAQABAAD/2wCEAAkGBhQSERUUEhQWFRUWGBYaGBgXGRwaGBkaFxcXGhgXGBgbHSYfGhwjGhccHy8gIycpLCwsFR4xNTAqNSYrLCkBCQoKDgwOGg8PGiokHyQsLCwqKSwpKSksLCwsLCwsLCksLCwsLCwsLCwsLCwsLCwsNCwsLCwsLCwsLCwsLCwsLP/AABEIAMEBBQMBIgACEQEDEQH/xAAbAAABBQEBAAAAAAAAAAAAAAADAQIEBQYAB//EAEUQAAIBAgMEBwYDBQYFBQEAAAECEQADEiExBAVBUQYTImFxgZEyQqGxwfAUUtEjYnKC4RUWM6LC0gdTkrLxQ0RUk8Mk/8QAGgEAAgMBAQAAAAAAAAAAAAAAAwQBAgUABv/EADARAAIBAwIFAgUDBQEAAAAAAAABAgMREgQhEzFBUaEiYTJScZHRBbHwFCMzgeHB/9oADAMBAAIRAxEAPwDz1RTxSEga5Uw7Wg1dfWlmaasuYWK4VGbedv8ANPgDQ/7WThiPl+tVxfYnOK6kzDTgKhjeBPs27h8qet+6fZsP6H9K6zLKa6fsw9JFC6raTpYPxp39n7X/AMoDx/8ANRt3X3Ju/lf2Y40lc26dr4qo9P1pTuLavzW/VfvKq3j8y+5Pq+ViUsU49Htp43UHmP0pP7vXj/7hPUV2UPmRONT5X4/IldTj0cucdpUedGfofcCqxvthbQ4WiJiZMDM6c6jOHf8Ac7Gp8vlfkimupzdGRx2nLjr+tOs9FEYx+JAymSSB651OUO/hkY1Pl8oERSVIbosgE/iC2fANOXH2Yjvmkfo1aGt5j4An6d3xFdnDv4ZOFTt5AkVwFE/u7ZjO5cnwP6U8dF7U/wCJcg92f34V2cO/gnh1e3kBFLFSD0VtR/ivPKD9BXJ0Xs8blzyH9KjiQ7+DuHV+XyRiKbFSW6M2Z/xLv/TSHo3a4XLnmK7OHfwTw6vbyR4pIqR/du1/zH9P6UjdHrQ1vsPEGrZw7+GQ6VTt5I8UgFEG5bP/AMn50VejicNo+dTlHv4ZXCfbyiKRSRUw9HV4bTPkfqaRujp4XyfAE6eBrs4d/DI4dS18fKIhFOipA6PEiRtA7vs0+70cddNpttIByk68DK61OcO/7ncOp8vlfkBbNLT13RdXW6p+/CuqHOPcNGNRL4X4/JNt9HNn/JcbxIqVa3HZGlhf5iTVylscqpukG2XbTDtMlpoh0QMQeIaSDPEQRNLqc5vFPyTKFOnHJx8IkJsahsItWlyyOGfH0yomyNK4gFUjIjCBhbip9fMEUzdtuE7dxyWIYO4yEThZWEggg89OGVRxt5ZyyqEviA1sns31GhttoWA05jnEGrTbaL5qKT7lsLbn3j5U7A/5m9aDu3fVu7kCVcZFGyYEd3H7mpwcYo4wD8WH+k/ClpZJ2aGYyjJXRENljmWb1/SkfY/H1qeCKVlqmbL2K38COVO/s9eVTyKbFdmybEazuwMQFWTl9knKrbZuiyKJuH+VcgPFjr5DzoGz7SyaacRp3GdPsVZ2d8qNRHhr5zV4tdxaq59EV98bPbBFtQ50MwQBxkgfL4TUDbd6AWyIS2meI65HIiTplllnT+mHSNFtqFEux9pQJCjUwdT3EiaydvbrV10/FFyuLVWAtgEwGwFZKnQGcjIIHFiFKUt+grKrCKs1v7jbPR/riepZypiC7DCWJhR7BnQ6jlMa1K2PoHeEkP1bqQcs8v5TEfyjTlW92JbdpAEYBPdiI0mAchnHd7VNv4OtDTDLoSTBJAHajjBInMeoq7rtbIDwru5nn2IosGGcKJ4DFyzIqtfamSest4AOJDQe/EAU9WrRXh227yfnQur5fp8qTVRJ7o1HTm4pqVmUG0bZbuABSVbEuE5FSZyBZGbI6VM3XtCXkxKOMEHgRwqLv7o+jwxdkI45vy5tPxqD0T2o27j7Pc9qZB5mM/GVAIphxjOm3DoBjUqQqKNTk+ppPw45U87MOVSFFITwpLJj9iL1I5UxtnHEVLaoe04sLYApaJGIkCeE91Wi2znsiJtt1LaFm0+JPIczWKbaWdm6whhMwpzUCC2HgwCg5A99S98bLex4rxDsBIRZgAHOBllGuEkjU5Z1Afe4CFVDKSQQJBUNOoMTBXKO86zWtRp4q63MHVV3OVuVhEIwhpBGQ5Z4QSCPGR34TRE2mD2JB1kT8aj7rWUu4vZwifFWDDzwqw8CalWLYWRkcuAOrKeekYjkO7WmG+gvBt2sbLYkFxFeNQPlH0qXb2ULmPv9KbuazhsoNeyD/wBWf1qeFrFnO0mkejjH0q5X/wBnrypH2NZjjViFob2RMkef61CqMtiVe0bvGWU11Tr6zFdV+IyVENaFLttlCjC6JQ5Ec88ojOZ0jOiWxOlO2i3kGVcTLOEEwJOUnwHHWJjWovuKdCqc9VbRSTZUeyvtXGEk6a/pyqOwJnBa2lQc8WFfXCavNk2AIS5Je43tPoTyAHuqBkBUorUuqk9t/wCfzmQqba32POtquS5F65bdRIxCRdWF7ORAc5x2TIy1GtCTpG627Uk4s89ewpOAHmMTP4hQK3e3btt3P8RFbkSMx561hdq3Nj202U9kEeCrAYjykinaNWFRWa5GfWo1KTvF82XI6U3Bgm2plZILQ+ZMRPHDBiONW9vfyR2xcT+NTHkwyNV209HZBFxDdWS0ocLqSSSADkwBOQ5VH2TYLtvtbLtDm2Mije0h70aB5dk99BlGlNbfz9xmMq0H6t/5/ovU33abJSX7lRz69mKK90+0ewnGfaPLuGfnUEIwCu17UZYVMGTwLkjyIy5ZVMsIuLMsxHF8z5DRfSlpRjHkOQba3JFo4hMQOE/OnMImuxVWbXv+2hI9ogkZfmGqLkSzc4ECc2FDjCU36UTUqRgryZnt/wBwteY6gZDwEj5yaqWHDIjUTwPlziDzqTt5Qu12AiyAArrJ/hUOcR4ZZDjUjde7+vDQcLDPq39ojL3gAB3SBOfKa2ItQiYzlxJWC7Lvt0jFPVjISBCTOFWiIBzwvlIOYyy0ljfiOQGMGMpjTxoO5N2kWz1k9qVwEQMOWoOs9+g8aqN99Higm3ia1+UZvaHNOLKM5X+ppOTp1JYvYcjGpRjfmv2L7eO2H/BtwbrAQOQYxPcInPuExIqTu7a1uA4JwoQknKSBnE8BA9a86tXWtXFNwkqRKXUPajSUbxyKnSTkDW73RvMMFUsCcCsIgyGJkyAAQGU54Qe2s5zVK2nwhtuWoariTs9iye0CDlNYzpzsBUptCyGBCtGUEZo3jlE9wrbVD3rsAvWnttoyxPI6g+RpehV4c0xrU0uLTcevT6lN0X6Si+uBzF0eWIcx38xV/E15EVuWLv5Xtt6FTW9PTjZwqks2IgEqqnskjMSYGvI03qNM73prZiek1icXGq7Ndy/NV287rIAwBwgjFAk+gqoudPLB0F0d8L+tWWz9IrTpjXFEPwE/s1DMsTrhOKOIBjSl1RqQ3cRt6mlJWUkUm9d7B4/ZsM5JJK58CMuyQcwRB5yMqomALYgACdYEgk6yII8q1NvpJs9w4SzMf4YJ8vKqjpRtPWlepkqimYOFpJGqmGIEDhxNaFJtPHGxl6jBpzyTZVttQEjhhcDKBLrGQEdxnuo63JM5Zwcu8Dlpn9iqbqW1IPn/AFqw2N8oORGh1y/KQJy5HhnkRo00hOFT1bm86PX8VkDisr9R8DVuBWZ6J7XJKqFYGCYYYhAOeHlA+WtahGrE1EcZs9HQqKcE0NIpG8KLSAUBMYIV9dMq6pF8aedJRLnD7SZRRwKHa5UcDKrSEojTdH3pSXHgjLWhqIBAgjgPnNOYmqNBQG2bYLSM76Lnl8B4kwPOs50OTG1683ts0ac5Zh64fShdN95ZJZB17TfJR8z5irPohZw7Mp5lj8QPpTahhQcu4mp8TUY9IryXoFRds2KSHSBdGjfm/cfmp07tRpUuaY1wyfKPHvyyFJptPYdkk1uAtqFHZyDkEDkWEnTLWJ7yedV207DccziRGUjC6ghhnOcajXI86tBaiI0A15k5sSOGYEd08pqBvTeS2UxESZACjVidAMuWdFi3l6QLxUbyE3jvQWrZY68AsyxnPCDMepj4Vl9jIXA5BUZ2zbaHJVQsgg6BwbhyA7WUjKY1+4118TdqZmBIgnCQvcWHVrGpxNThZx3raSC2rRp7bM0dzMVXQyqyMoFaNOkoKxk1qzqyIe0Wit827YLviPaHtRJjtRC5QcgIGp5aLo8ChQOrJiMoJ7JJnEpyBxESc5BjIzNVG+92PbYXlclwCSQPawkKT3dk5gyCFnjUbY720XFCqJzUqdGDKeyVJbXPhrNElHOPMFCbpz5Hpamljl98qh7o203bcsrI4gOrAghu6QMjqOWnebCKxJpxdmeii1JXRnd97gxAvaUNPt2jo8CJQ+5c7xrp3HO272A5iUU5llIeyxBWbigggGYJBEwpBDACvRCKrt57oS6QTKOB2bixiAzyI0ZT+U8JFNUdTb0zEdRpb3lD7ErZHlBJkjJjlOICGmJEznll2pEgik2va0tqWuMFXmfWBxJ7qpNluNspw3MgVIUieraDKBfysDiGEyIeAYAAqd079L3Ga5aN26T2OSfuqsGPEZ1H9Pk3JcgkdTsovZlrtO5l2gdex6kMCWBHtJACh5II0kgHOfCsXtXR50dlLLIYjMMNOPs6V6BZ2G5c7e1Efu2h7KycsXNjWc3rcuNefCWIZzgwklSAYXDGWeVM6epK7jcV1VCMrO1mZxNx3CwUFCToMQ+tXux7ju7KrPcK4OxiAJMEOO0YHBS4JHByONaHdu4CGFy8cVzWJyU8yRkT8B31b3LIIIIkEEEcwciPjUVdZvZbrqTS0Cxu+fQ83XZmIMhGBAnESDpAIJJzAPhQr9liIIaBmB7Qmf3SI14LwFWW17P1Tsp90kd/cfSKCUxDwNNqXUVdCPLqVRsgme0BnACmdTAnCPXuoi+yOy2WLPDGvCc9IEHvNTgIrgJgCSSYAHE8AKvcpwF3G9cMmBVziyglGQ55jDLcoKHCMOaitRubpOhPV3HzywuxWWng2E6zxIE8QDUe30NU2IJ/anESyns4j7K/vAaTlqTWJubIVxTkyESpkHvI8DHr3GgWp101fkX/ALulalbmewKaIorIdC+kPWDqbh7ajsE+8BqPEfLwrYJWTVpunLFm7RqxqwUogL1dTrq0tVuFFtii4c6FbFGQZUSQpETB3ZUy4Jo9CuiB4SfhVC75Hl2+9p6zabh17UDwGQHoK3ew3VtWbauwWFWZIHDvPM15yt5lbEDDAyDxB5013ZjLEknida26lDNKN9kYdHU8Jyla7Z6Tc39YGt1PI0jb7tYcfWLgxYcXDEBMd2RnvzjQ159s2yFzABPlU7YbZS49i52UugKcXutrau92Fjr+VnHE0u9JBdRr+tqNXx2Nuu9LZWVuIR3MM/KZrNb82kOwDggRCyCJB4zlkYzIImIlVljkjsrMxEZrrPCMvnRLG8L1hoViIyKmGQ+KmVIosNKoO6YtV1kqis1ZFjf3kqAkZkzlwzEDTgJOfESoABJMLd+8WVmdhjBADTkRmMOE8CIyEREiKtL+x29oQXFTDIM9WcTqyRjBtkzcQAq2IdoB88UTVYu7Hz6pkuj9xpPmjQ/+WjxxtuKNu9y+tbX1iFkkgRORxAiO0BwGs4Se+Mqn7nRL1zESAwOKIAnPM2ysYDzUGDqAINR9yb6bZtmPXWnRVcAGCCS4czDRpgInvqTb31sd5w2Lq3BBk9iY56qfPPvpSeW6s7d1uaVPBpNyV+z2NSG+/v7ypyHw7uelVl3bkYdi6nD31/Wp1p5UEEHvmQfOsuUWuZrxafIMqgAAZAcKHdcAEkgACSSYAHM8qTadpVFLOQqgEknkO7j/AFivPN89ILm0kWknBIgcWPCQOHIcKJQoSqv27ga+ojSXv0RdXt5fjb3U2QOpg9YxkSOeRBABiBxOuVajZdhVJwgS2pjM95ioPRvcY2e1Bzds3PfwA7h+tWwFRWqK+EPhXn3Jo05JZT+J+PYod79IAha3bzdSQzRkp4gDiw9B31B3FYF5nLMwZVChwcLdo5zGuSxJzz10i+2vc6O0sJB1nU+De0CBpJI7qBu3cYs3GZHJUqRhYAMM1MyMm07jnoaLGpBU2o8wThJzWa/Ax7O02z2St5eTZP65A0lnf6YsFwG0/J8p8DVqUGtB2qwrrDqGHJhI+NAU4y+JfbYacWuT+5mekuzgFHWDiBUkZyRoZ4mDr3VXWWgGRlzzyz08xUjfeyW7dxUtyuRJBmBMQBPH+lBtgRnBnIzw8PvhWnT+BGdU3kyNduKJOo+np9Ku9w7rKkuwiMjIiDPs+XHvy4GaHaJUgKcRJhBES2XaPcuufGO+p9nodduIOs2gj90YmGvOYPPLnVqlsd3a4OEpOfpje3+jT3d427Yl7iqO9h+tY7pXtmzXu1buDrNDCmGHeY1o1/8A4fN7t1T/ABAj9aEnQC5OdxPKT9KDSjRpvLMtXlqKqw4ZndilbisjgMpBUnLMd8R6869f3ftIuW1cR2gDkQYPvDlkZFZvd/QpEIJbEf4f/NaTZbOAYRpJOffQtXVhUtiH0OnnRTy69A1wfcV1NdvuK6kjQOt1IWh2z6ijCiSF4oaaYx5UQrQ2NDL2It/ZEf2lVvEA1G/sSz/yk9Kn5+FOCVdTkupGKfQjLs6r7KgeAFZnpP2bkMoZWtqwyAYZsOy47Q7SnXLmK17LWb6XWx+yY8nHowYf99H00vXuL6mN4mN3rtHV7S7LmrEOOBh1DjTIHtcKrtu2rrHLRE8Kk78WHTvtWvguH/TVeK2orZM89OTu4mk6PXZ2e7bOhuWyDAJVurvDEAYMiAciDkNdKmbVsmNiQyN7cB4JEnsLiuqGjWWLNp51W7ltnqWPAun+Rbn+8VPuWivdIn79PjQZbSY1SpqUVcj7xsFNnZVVZuXkUYVUEgByAArNxK/Icapbu7nSZUgrIIORBGoK61ab0b9kJAM3ePJben+aoW37fnCzGFZmCcRHagjhOnGNaJC9gU4xUmmVsVd7NvF9msobTYXunEeYRDCiDl2mDHwReBzqLaliANSYHiTl8a9E3LsyvddGRHS2oRQyI2SwgMlZEhS2urGq15qEbtXROmpSqS9Lt7mbu742nbsNiEzM5DCMh7TkmAo14CtB0O6Lm3N28sPJCqRmuEkEkHmRHhWl2fd1q2SyWkQkQSoiRrBz5ifIVJVayauqTjhTVkbNDSNTzqO7EVYrmpSIoQUhpnLl9+IpE0AkUw08GmPxPrXHFfvDeYQEDURPHMjJQOLcYyAGp0BoNp3nfcEqSoGce8c/15AUu8trPWlCjQXZVYkBSwhnzJAGb5k9woaXVwAsEXInJ1LRiCxhBkMSZjIwJ761adFRSdjLqajJ2uVXWNnnEySAWAPiA0d+lObaWQwRI8R/pVTy1PCpb2UtsS1y0cDRhD69mRBgz+oiqi5vEEt+z4n2ZPkJGmutNpX6CknBcnY2O5N22jbDYQ2JcOYns5yMy0SSZg1IXcWAk2HNruPbQ/ynMeRoPRrZmFtWOSsJjj7gHhEN6ir5U+/OsutUlGbszXpU4uC2Kk7RfQrjs4wTDNaaYziSpExGdTylGwx4UsUvKV+SGIxt1EW1XRTzTYqpIK4K6nt95V1XIH26MBQLYoyCrSF4jjTCKfSGhhAeGnLmKHcxEhUEsxwgnQZTiI7gDV0NktL2Ce0wmS3bGgy0XXSY48quoNq4KdWMXYpboPCs50sXs2/E/EDL4Vr9v2XCJQlgCQZBUggkEMCJHj+tZfpTYxWgZjC4JOpiGBgc8+OXEkAGi0bxqJMHVmpU20YHfVtmuoOVq1lyGAH6z51VssGDrVpvy/g2p8OYTCg0OSIq6jI+zqKrb10sxJ41ux5I87O139TRbsUiwg5s7/8Aan/5n1qU7SB4D4TpQtiXCqr+4oPKSMR8wXNSLjjgDp+v1peXM0qStFFbvRZt2e+5d+C2APmfSqXaR2mPDEfv0rS30DtaxMQAL7zAJ1ABiQM2X4mqraN1n2UIOZI4E/YGlFg0lYUqQcm2hvRnZ8e12QdBcVj4KcR+C16Zu3dq2ixGeMgkxAMA5xqupkaTMZRGL6CbHN17kSEQgHhLEL8jXoFj7+NZ2uqPLFGl+nUkoZsNFKaSKXhWUaw00n39/fOmvcg6E55x391ENcSNIqHvXeCWrZdyYHLUngo7zU2KxnTbemElBPYVdGK9q7iOeHMwic/eo9CnxJpC2oq8ODZm9s2lr9wsVYln0VXJKnist4ZRxoF7ZnX2rbqSWyNoDQdmMRmTx5d9QvxRnNQ38WI/6qU7WOFu2PIn5tXoFFrZHmnJPdjypnPGDI0w6ceWc6U+1jiBjJ7WUK38P1miqYtFzbtySoHZ0Bk4iORK4R591Rv7QY+7b/8ArQfSu3ZD2PTei5PUIGmVkHEmAzM+z5xPGKu0rN9Cr+LZxkB2m9nIcOE5eVaVawNQrVGep07vSj9ENYjSmURl4xnXBeNLhzlWabtF0IswaIuVJfshlI51ZPfcqyKm0YxIiup9vZFURl5xXURtdDglo0cCg26OtWkLxEw0hp8UhoVwg7Zr5TEVXEwjCIngwj1KiqvZd5G/cus9s22xCVJnRQs6CB2dP1qeV4jWg9SZmBme1kBMLC6Zf+aKprHEFw/XmSNl22CQ5EQCCxiYBBUt3DMefCq/pNs6pbfFmhAYa8GGWWeRp+37OHRlMwVPy4elZnZuk9k7OthnMEtOMGRMYcMYgBME56zHKmKMXNZdUJ12qcrdGYje5/b3Y06x4/6jFRrSYiAOJA9cqt02VQ7l2ttJOjQdT+YCM6Td26X64FR2QSQQVJ7IJGh1JA051sZJIxnBtlyUTCWXIknI5iJJBHlA8hQbn36UR7brAZWhRAlSIA0HaFI7cDEeIpc1I8iq365w2GAIGF8+E9fdyn0qEd5sRnHjV/tdzCLYMBSkgmYMvdJUmGRtVyZT7RMgZ1V7Vu9DmBhnkMjnErJKsCQc1YdwosZLqjPnkpOzND0AuDq7q5YndANJIVXLAc9VnyrZ2mjWvN9m2FhaRIk47pgiOFsZhoj2TVxsu8L9iMBDpwUsGHgM5XyNI6ihxJOSZqaSthBJo21KTVbuzfC3ZEQw1WQfQjvNWCt3VlTg4uzNSMlJXRwHOlprN3U1Ls8D5j7yqti49mrzHpZeLXtqHK5Z9FR1+bCvSmaNdOPhxryW9tQu377ai51hHlLr/wBseZrS/T4+qUjJ/UZemMff/wAKwrWr6KdFes/aXh2PdU+93+FO6K9E+ti7eBCT2V/N/St6qDhpp4UfVavH0Q59WB0eiv8A3Ki+iPMd9bK+zbQ4aWV+fvIdB3RAjkVHKqy/scDGktb5/lP5X5H4HhXpXSTcQ2i2cu2oOA/TzivN9nuvacxkRkwPEcVYHIjuNH01biwuua5iurocKfs+R6B0GT/+VT+8/wAxWmWs/wBDbR/CgERLOYnSSMufrnWiRdMvnWPqX/cl9Tf03+KP0Q4CmrTmmuHhSwwIaUU4CkIqbkCMa6kc0lXuQNSjigoKMKJIXiLXRXV1CYQHxNMc0YrTNahMkDj4xx+xUPYNw22tOWut7ZAUYWCrjgGbiMTIz4ZSKsTbrzXem7bvX3Htwqm42EB41JgZxOnDlT2kWTavYz9a7JbE7peosbRjAR7Tg5YEBVhkw9nNhAOcg4qrNut2rftpbuZssi2UaUZcXsvhiDr31Iu29vUQWaJI9tSZWMQEtJI4iom1bXtZgXrfWDOMdpWzOpDBZnIZzwrTgrJK6+5lTau2k/sWNjY7YuMgXAC2G26Xrighs0Zh2oDKwMgd3OJO0bPggW798FgCYu9YsEBlPaRZkGY8apTvp+xi2df2YGGOtWIMj3joZichOXKiWukSKc7dxCAgEOpjAgRcmtjgPia5xkyVKHUudl3fdvMB1uKQsq1mwBhA7IkmD3A1H3nuc2HKzs5B91ke2TlowQ4ZgkHPKmbJ0utBrRuG8VtsWgIknswJPWRlnw941CbfFssxN25mMptAmY0JFzSePfVVGd/+E3p35k63slxkB6u1hRTmt+FUM5OYYkASSAKj7Xs3VlcWRKElQ6vBxMBmsCCAD4NXbo32iq6G6V6yNUIUQrRJBaJYqScPujSKFtQIOHQg4SJ4gw0niZGtTZp7habT5Mds20tbZXQw33IPMHSO+t7u3bxdthxx1HJhqPWvP7drhV70Y20o5tk9lsx3MB9R8hSmqp5xuuaNDTzxdn1NY550O7eCgkkBQJJJyH0ApcVec9ON8O99rIMIkCBoWgEk89YpHT0HWniManUKjDJk3pR0zFxGtWJIOTPpI5L3HnTOifRrG3WMSbcaQMNwHUTMiCIIidRVDuXdLbRcVFHHtNyHE+VesbHsi2kVEEKoAA/U86f1Eo6eHDp82Z+mhLUz4tTkuQXB/SkW3FGike3PdWPc2QLCvKOktwfjLxU6OcxzBzjzr1wLnXim2IRcfF7WJp8ZM1q/py9UmZH6m7Rivc9I6EXsezkkCQ5mABwXgIGcT61pQKx//Dr/AALnLrB8q1xE5Gk9UrVZI0NK70Yv2HqJ4U7DSilNKjIk0jCnaU01yIGCupStLRCoy1RooS0YGryAxOpJp00lDYQa3fTBTyKSKgkaFxELwJie7ifSakNvuxb2hbEMGzghDGIwCGOo7K66Z901I3XZEliJ91RzY5n0ETHA1C6S7M6w9gKbuFkYNkGXgSToZy7w5HAU3Rst2Z2oeUlFA718sSZME5A5wCNIOQyqM2w2yc7acfcA11iBVFe3ptqDPZJ54TiH+XMV1rpVd9/ZLo/hB+q/c13CqPdPygqnTW1vD/BepsCDRY8Cw18CKS5soOuf8UtOX7xP2aqz0tUe1Yvj+T9Ypo6YWzP7LaOPuD/dUcOsXypE9t2WiINmyfG0n+2fjS2ujVi4cPUWZ1yTDMEZZGNO7hUS30qskSRcUj3WQz4jDI+NM/vcikMlu4zAzGEgffCrRVa/UpJUmnaw8dAUDLdC2VUGYIKjUFY/aHMDUEZmOFZLat1slxkdgWDEHOZPOa9ct3BcsAoYJZYnIgKQwJB/dieefjXm3SLdjNbW9bIVkBS8Dp+zlS0Z5jD6R5t06rys2IKCSbSKmYpOuKkMpzUgjxGdQdkt3HyD3dRpbnMkDKWB+FWQsDAJXaS8GSbQCklsiIBOHB8eNNNWIVdPobLYN4C4mIcgY1gESPqPFTyrzfpGuLbL0cbhH0rWbj2zC0QVUE+0COwxGIEkDNSC/h1nOoO69xu183RDMXZg0HCsmcR5nPICRlxpailRnKXSwWq3qYwiu+5oujW5RYtAEQ5AL+gyq8trWV3hsBssrY5ZpMxDAiM9c9a1ttchOuU+mdZ1fd53vc1qUVGOKXIcKbcaKfFdFKhBgrzv/iBubDcF9fZuZN3OBr5gT4g16RFVe/dgF7Z7luMypw/xLmseYjzpnS1uHUT6dRTV0uLTa+xm+ge1KmzXGYwA4+K6d5qzPS0TkhK+InxiI+NVvRLcYa2C8YQZKgk4iwOZOkADh9a1l3ZFdcBUYYjQCO9csjR9RKmqrurnaVS4UfoHsXQyhlzBAI86NFAs2gihQIAAA8AKIXNZ757DYSmmlJppNciBpNdSF6WiFQaUYGgoaKDV5A4imkU0pFINQOJIHrpQwh00n361Y2dzufaKr8T8MqhXk6tDcuAjCck0dmB7KjlJ48hNWUJNgnWgk9w+6LjY7ruMIsqEQMCD2jNy5mMyxgZHQARnQb+0F2JPpyHKmvtjsqq+ozaBAL6kkA8NBmdKZiq1WV/SuSB0advU+bONJXYqTFQRmw4N30hFdNJNcdY5iaQse+ux0hFSSSticmVnMCVz1gzh+Y/mXlUTb9lC3yRGC8ocfxLhV8uTKUPk1ILhUhhmVz5eXmJHnUnfW0KLaOWXDjDYpAwhlcAHlMwdBJ5aMR9URKccKifQ8t35ucWdpKQMDEspwG65VgAZ00Omcgj1lHowCM1UZD/0bqnJSJlCwBJzORzHjWg6WbCb+ys9o4imfYaZAMMDh1yM+VZzcfTF7QCX1LqMgwjGsDIQYDDzBrTp1Kk6acea5mdKnShVcZ8nyIm1boNiLgQKVOTIL2RKjCZcACGGLXjGYitd0Y25binDGcMYhSDADdgGQJEgnnHDNm27RZ2y0otXkxAghWmTkQyshEmVJEqDGVZf+5u2JePUWruFTK3fYXCdDjbCJjUdxqv+aDjN2fuWT/p6ilTV0elBRlIEjTLTw5UQGshs9zb7cC7aa4siWtFWcfypiH+Wptq4bjYfxISZyuoyXPDC4CzwyrPlpmuqt7bmrDURltaz9zRU+aibEiquBWLYCVJOoMyQeRHKpOKlZKzGVuPmmUk13HSoOZjtz71Sxee20hSxWfdXCTGQ1z4xoeNa+005iIIy4iPEVn7vQ62zsxuPLMTAgASZykGn2d3X9n/wWFxfyPl6ZxPgRT1bh1d4vcVoKVNWa2NEDXVTnfVxR29mvYv3FLT4ZCrOwxKgkMpPut7Q7jBilJU5R5jKknsgpX+lBvbRDhYOfHhRSaBi51ESQkV1DBrquUYwXCPv1o2I8vvwqOE05ijE0STKRQTrKQsKGKUUEJYlpvJ10c+efzqJtltbtwXHxMy+yCzBRBkHDOuXhXRXTVs5LkyvChzsExDjXF+40KuLVQvYf1g5Gl60cj8KFFdNcdiE67u+Vd1/d8aYK6K47FD+v/d9a78QPy/Efp986Ee+uiuOxQYXF4rP839KKu2ACBbH8xLD0iKiEVwPKpUmuRV04vmTn3pyVfjp3AQIjhVX+FQaW0B54QfiZo7NTSKnOREaUFyRFfddk62bWev7NP8AbRLe7LIIItWwRoQoEd45eNGXOlRstPKpzl3ZbhQ7BQ3cKINrYZBmHgxj9KCGrjQy2KH/AIg91J+JNBBpqE8da6xayJBvnuruuM/0oYalxVxFkF60/H7Fd1ncPShF4pcVcdZDluzwHpn8qd1nh6ULFXTrXHWQ/rfCo9+4Rwn1y79aetwHQg0mLh966VZHWA5nn6mupLi58KWjXK2Qtnh98DTn9z+KurqmXMGgvH75il+/hXV1ACHDX1plzX0+Yrq6uRIiaffOnca6urmcIn0NO+/nXV1QchnP7405Pr9RS11cyQJ+v0p/H77qWuqWcMuaffdRG4/fOlrqg5jX+hpH+n1NdXVyOGJqaONa6urmSMua+R+lPWurqg4EeHl9a4ffpXV1SSjm08x9K4V1dU9CBW4ef0po18j9a6urjh1Jf+n1FdXVxxG2Tj98qkHjXV1Xl8RAO5S11dUEH//Z"/>
          <p:cNvSpPr>
            <a:spLocks noChangeAspect="1" noChangeArrowheads="1"/>
          </p:cNvSpPr>
          <p:nvPr/>
        </p:nvSpPr>
        <p:spPr bwMode="auto">
          <a:xfrm>
            <a:off x="63500" y="-893763"/>
            <a:ext cx="2486025" cy="1838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8" name="AutoShape 14" descr="data:image/jpg;base64,/9j/4AAQSkZJRgABAQAAAQABAAD/2wCEAAkGBhQSERUUEhQWFRUWGBYaGBgXGRwaGBkaFxcXGhgXGBgbHSYfGhwjGhccHy8gIycpLCwsFR4xNTAqNSYrLCkBCQoKDgwOGg8PGiokHyQsLCwqKSwpKSksLCwsLCwsLCksLCwsLCwsLCwsLCwsLCwsNCwsLCwsLCwsLCwsLCwsLP/AABEIAMEBBQMBIgACEQEDEQH/xAAbAAABBQEBAAAAAAAAAAAAAAADAQIEBQYAB//EAEUQAAIBAgMEBwYDBQYFBQEAAAECEQADEiExBAVBUQYTImFxgZEyQqGxwfAUUtEjYnKC4RUWM6LC0gdTkrLxQ0RUk8Mk/8QAGgEAAgMBAQAAAAAAAAAAAAAAAwQBAgUABv/EADARAAIBAwIFAgUDBQEAAAAAAAABAgMREgQhEzFBUaEiYTJScZHRBbHwFCMzgeHB/9oADAMBAAIRAxEAPwDz1RTxSEga5Uw7Wg1dfWlmaasuYWK4VGbedv8ANPgDQ/7WThiPl+tVxfYnOK6kzDTgKhjeBPs27h8qet+6fZsP6H9K6zLKa6fsw9JFC6raTpYPxp39n7X/AMoDx/8ANRt3X3Ju/lf2Y40lc26dr4qo9P1pTuLavzW/VfvKq3j8y+5Pq+ViUsU49Htp43UHmP0pP7vXj/7hPUV2UPmRONT5X4/IldTj0cucdpUedGfofcCqxvthbQ4WiJiZMDM6c6jOHf8Ac7Gp8vlfkimupzdGRx2nLjr+tOs9FEYx+JAymSSB651OUO/hkY1Pl8oERSVIbosgE/iC2fANOXH2Yjvmkfo1aGt5j4An6d3xFdnDv4ZOFTt5AkVwFE/u7ZjO5cnwP6U8dF7U/wCJcg92f34V2cO/gnh1e3kBFLFSD0VtR/ivPKD9BXJ0Xs8blzyH9KjiQ7+DuHV+XyRiKbFSW6M2Z/xLv/TSHo3a4XLnmK7OHfwTw6vbyR4pIqR/du1/zH9P6UjdHrQ1vsPEGrZw7+GQ6VTt5I8UgFEG5bP/AMn50VejicNo+dTlHv4ZXCfbyiKRSRUw9HV4bTPkfqaRujp4XyfAE6eBrs4d/DI4dS18fKIhFOipA6PEiRtA7vs0+70cddNpttIByk68DK61OcO/7ncOp8vlfkBbNLT13RdXW6p+/CuqHOPcNGNRL4X4/JNt9HNn/JcbxIqVa3HZGlhf5iTVylscqpukG2XbTDtMlpoh0QMQeIaSDPEQRNLqc5vFPyTKFOnHJx8IkJsahsItWlyyOGfH0yomyNK4gFUjIjCBhbip9fMEUzdtuE7dxyWIYO4yEThZWEggg89OGVRxt5ZyyqEviA1sns31GhttoWA05jnEGrTbaL5qKT7lsLbn3j5U7A/5m9aDu3fVu7kCVcZFGyYEd3H7mpwcYo4wD8WH+k/ClpZJ2aGYyjJXRENljmWb1/SkfY/H1qeCKVlqmbL2K38COVO/s9eVTyKbFdmybEazuwMQFWTl9knKrbZuiyKJuH+VcgPFjr5DzoGz7SyaacRp3GdPsVZ2d8qNRHhr5zV4tdxaq59EV98bPbBFtQ50MwQBxkgfL4TUDbd6AWyIS2meI65HIiTplllnT+mHSNFtqFEux9pQJCjUwdT3EiaydvbrV10/FFyuLVWAtgEwGwFZKnQGcjIIHFiFKUt+grKrCKs1v7jbPR/riepZypiC7DCWJhR7BnQ6jlMa1K2PoHeEkP1bqQcs8v5TEfyjTlW92JbdpAEYBPdiI0mAchnHd7VNv4OtDTDLoSTBJAHajjBInMeoq7rtbIDwru5nn2IosGGcKJ4DFyzIqtfamSest4AOJDQe/EAU9WrRXh227yfnQur5fp8qTVRJ7o1HTm4pqVmUG0bZbuABSVbEuE5FSZyBZGbI6VM3XtCXkxKOMEHgRwqLv7o+jwxdkI45vy5tPxqD0T2o27j7Pc9qZB5mM/GVAIphxjOm3DoBjUqQqKNTk+ppPw45U87MOVSFFITwpLJj9iL1I5UxtnHEVLaoe04sLYApaJGIkCeE91Wi2znsiJtt1LaFm0+JPIczWKbaWdm6whhMwpzUCC2HgwCg5A99S98bLex4rxDsBIRZgAHOBllGuEkjU5Z1Afe4CFVDKSQQJBUNOoMTBXKO86zWtRp4q63MHVV3OVuVhEIwhpBGQ5Z4QSCPGR34TRE2mD2JB1kT8aj7rWUu4vZwifFWDDzwqw8CalWLYWRkcuAOrKeekYjkO7WmG+gvBt2sbLYkFxFeNQPlH0qXb2ULmPv9KbuazhsoNeyD/wBWf1qeFrFnO0mkejjH0q5X/wBnrypH2NZjjViFob2RMkef61CqMtiVe0bvGWU11Tr6zFdV+IyVENaFLttlCjC6JQ5Ec88ojOZ0jOiWxOlO2i3kGVcTLOEEwJOUnwHHWJjWovuKdCqc9VbRSTZUeyvtXGEk6a/pyqOwJnBa2lQc8WFfXCavNk2AIS5Je43tPoTyAHuqBkBUorUuqk9t/wCfzmQqba32POtquS5F65bdRIxCRdWF7ORAc5x2TIy1GtCTpG627Uk4s89ewpOAHmMTP4hQK3e3btt3P8RFbkSMx561hdq3Nj202U9kEeCrAYjykinaNWFRWa5GfWo1KTvF82XI6U3Bgm2plZILQ+ZMRPHDBiONW9vfyR2xcT+NTHkwyNV209HZBFxDdWS0ocLqSSSADkwBOQ5VH2TYLtvtbLtDm2Mije0h70aB5dk99BlGlNbfz9xmMq0H6t/5/ovU33abJSX7lRz69mKK90+0ewnGfaPLuGfnUEIwCu17UZYVMGTwLkjyIy5ZVMsIuLMsxHF8z5DRfSlpRjHkOQba3JFo4hMQOE/OnMImuxVWbXv+2hI9ogkZfmGqLkSzc4ECc2FDjCU36UTUqRgryZnt/wBwteY6gZDwEj5yaqWHDIjUTwPlziDzqTt5Qu12AiyAArrJ/hUOcR4ZZDjUjde7+vDQcLDPq39ojL3gAB3SBOfKa2ItQiYzlxJWC7Lvt0jFPVjISBCTOFWiIBzwvlIOYyy0ljfiOQGMGMpjTxoO5N2kWz1k9qVwEQMOWoOs9+g8aqN99Higm3ia1+UZvaHNOLKM5X+ppOTp1JYvYcjGpRjfmv2L7eO2H/BtwbrAQOQYxPcInPuExIqTu7a1uA4JwoQknKSBnE8BA9a86tXWtXFNwkqRKXUPajSUbxyKnSTkDW73RvMMFUsCcCsIgyGJkyAAQGU54Qe2s5zVK2nwhtuWoariTs9iye0CDlNYzpzsBUptCyGBCtGUEZo3jlE9wrbVD3rsAvWnttoyxPI6g+RpehV4c0xrU0uLTcevT6lN0X6Si+uBzF0eWIcx38xV/E15EVuWLv5Xtt6FTW9PTjZwqks2IgEqqnskjMSYGvI03qNM73prZiek1icXGq7Ndy/NV287rIAwBwgjFAk+gqoudPLB0F0d8L+tWWz9IrTpjXFEPwE/s1DMsTrhOKOIBjSl1RqQ3cRt6mlJWUkUm9d7B4/ZsM5JJK58CMuyQcwRB5yMqomALYgACdYEgk6yII8q1NvpJs9w4SzMf4YJ8vKqjpRtPWlepkqimYOFpJGqmGIEDhxNaFJtPHGxl6jBpzyTZVttQEjhhcDKBLrGQEdxnuo63JM5Zwcu8Dlpn9iqbqW1IPn/AFqw2N8oORGh1y/KQJy5HhnkRo00hOFT1bm86PX8VkDisr9R8DVuBWZ6J7XJKqFYGCYYYhAOeHlA+WtahGrE1EcZs9HQqKcE0NIpG8KLSAUBMYIV9dMq6pF8aedJRLnD7SZRRwKHa5UcDKrSEojTdH3pSXHgjLWhqIBAgjgPnNOYmqNBQG2bYLSM76Lnl8B4kwPOs50OTG1683ts0ac5Zh64fShdN95ZJZB17TfJR8z5irPohZw7Mp5lj8QPpTahhQcu4mp8TUY9IryXoFRds2KSHSBdGjfm/cfmp07tRpUuaY1wyfKPHvyyFJptPYdkk1uAtqFHZyDkEDkWEnTLWJ7yedV207DccziRGUjC6ghhnOcajXI86tBaiI0A15k5sSOGYEd08pqBvTeS2UxESZACjVidAMuWdFi3l6QLxUbyE3jvQWrZY68AsyxnPCDMepj4Vl9jIXA5BUZ2zbaHJVQsgg6BwbhyA7WUjKY1+4118TdqZmBIgnCQvcWHVrGpxNThZx3raSC2rRp7bM0dzMVXQyqyMoFaNOkoKxk1qzqyIe0Wit827YLviPaHtRJjtRC5QcgIGp5aLo8ChQOrJiMoJ7JJnEpyBxESc5BjIzNVG+92PbYXlclwCSQPawkKT3dk5gyCFnjUbY720XFCqJzUqdGDKeyVJbXPhrNElHOPMFCbpz5Hpamljl98qh7o203bcsrI4gOrAghu6QMjqOWnebCKxJpxdmeii1JXRnd97gxAvaUNPt2jo8CJQ+5c7xrp3HO272A5iUU5llIeyxBWbigggGYJBEwpBDACvRCKrt57oS6QTKOB2bixiAzyI0ZT+U8JFNUdTb0zEdRpb3lD7ErZHlBJkjJjlOICGmJEznll2pEgik2va0tqWuMFXmfWBxJ7qpNluNspw3MgVIUieraDKBfysDiGEyIeAYAAqd079L3Ga5aN26T2OSfuqsGPEZ1H9Pk3JcgkdTsovZlrtO5l2gdex6kMCWBHtJACh5II0kgHOfCsXtXR50dlLLIYjMMNOPs6V6BZ2G5c7e1Efu2h7KycsXNjWc3rcuNefCWIZzgwklSAYXDGWeVM6epK7jcV1VCMrO1mZxNx3CwUFCToMQ+tXux7ju7KrPcK4OxiAJMEOO0YHBS4JHByONaHdu4CGFy8cVzWJyU8yRkT8B31b3LIIIIkEEEcwciPjUVdZvZbrqTS0Cxu+fQ83XZmIMhGBAnESDpAIJJzAPhQr9liIIaBmB7Qmf3SI14LwFWW17P1Tsp90kd/cfSKCUxDwNNqXUVdCPLqVRsgme0BnACmdTAnCPXuoi+yOy2WLPDGvCc9IEHvNTgIrgJgCSSYAHE8AKvcpwF3G9cMmBVziyglGQ55jDLcoKHCMOaitRubpOhPV3HzywuxWWng2E6zxIE8QDUe30NU2IJ/anESyns4j7K/vAaTlqTWJubIVxTkyESpkHvI8DHr3GgWp101fkX/ALulalbmewKaIorIdC+kPWDqbh7ajsE+8BqPEfLwrYJWTVpunLFm7RqxqwUogL1dTrq0tVuFFtii4c6FbFGQZUSQpETB3ZUy4Jo9CuiB4SfhVC75Hl2+9p6zabh17UDwGQHoK3ew3VtWbauwWFWZIHDvPM15yt5lbEDDAyDxB5013ZjLEknida26lDNKN9kYdHU8Jyla7Z6Tc39YGt1PI0jb7tYcfWLgxYcXDEBMd2RnvzjQ159s2yFzABPlU7YbZS49i52UugKcXutrau92Fjr+VnHE0u9JBdRr+tqNXx2Nuu9LZWVuIR3MM/KZrNb82kOwDggRCyCJB4zlkYzIImIlVljkjsrMxEZrrPCMvnRLG8L1hoViIyKmGQ+KmVIosNKoO6YtV1kqis1ZFjf3kqAkZkzlwzEDTgJOfESoABJMLd+8WVmdhjBADTkRmMOE8CIyEREiKtL+x29oQXFTDIM9WcTqyRjBtkzcQAq2IdoB88UTVYu7Hz6pkuj9xpPmjQ/+WjxxtuKNu9y+tbX1iFkkgRORxAiO0BwGs4Se+Mqn7nRL1zESAwOKIAnPM2ysYDzUGDqAINR9yb6bZtmPXWnRVcAGCCS4czDRpgInvqTb31sd5w2Lq3BBk9iY56qfPPvpSeW6s7d1uaVPBpNyV+z2NSG+/v7ypyHw7uelVl3bkYdi6nD31/Wp1p5UEEHvmQfOsuUWuZrxafIMqgAAZAcKHdcAEkgACSSYAHM8qTadpVFLOQqgEknkO7j/AFivPN89ILm0kWknBIgcWPCQOHIcKJQoSqv27ga+ojSXv0RdXt5fjb3U2QOpg9YxkSOeRBABiBxOuVajZdhVJwgS2pjM95ioPRvcY2e1Bzds3PfwA7h+tWwFRWqK+EPhXn3Jo05JZT+J+PYod79IAha3bzdSQzRkp4gDiw9B31B3FYF5nLMwZVChwcLdo5zGuSxJzz10i+2vc6O0sJB1nU+De0CBpJI7qBu3cYs3GZHJUqRhYAMM1MyMm07jnoaLGpBU2o8wThJzWa/Ax7O02z2St5eTZP65A0lnf6YsFwG0/J8p8DVqUGtB2qwrrDqGHJhI+NAU4y+JfbYacWuT+5mekuzgFHWDiBUkZyRoZ4mDr3VXWWgGRlzzyz08xUjfeyW7dxUtyuRJBmBMQBPH+lBtgRnBnIzw8PvhWnT+BGdU3kyNduKJOo+np9Ku9w7rKkuwiMjIiDPs+XHvy4GaHaJUgKcRJhBES2XaPcuufGO+p9nodduIOs2gj90YmGvOYPPLnVqlsd3a4OEpOfpje3+jT3d427Yl7iqO9h+tY7pXtmzXu1buDrNDCmGHeY1o1/8A4fN7t1T/ABAj9aEnQC5OdxPKT9KDSjRpvLMtXlqKqw4ZndilbisjgMpBUnLMd8R6869f3ftIuW1cR2gDkQYPvDlkZFZvd/QpEIJbEf4f/NaTZbOAYRpJOffQtXVhUtiH0OnnRTy69A1wfcV1NdvuK6kjQOt1IWh2z6ijCiSF4oaaYx5UQrQ2NDL2It/ZEf2lVvEA1G/sSz/yk9Kn5+FOCVdTkupGKfQjLs6r7KgeAFZnpP2bkMoZWtqwyAYZsOy47Q7SnXLmK17LWb6XWx+yY8nHowYf99H00vXuL6mN4mN3rtHV7S7LmrEOOBh1DjTIHtcKrtu2rrHLRE8Kk78WHTvtWvguH/TVeK2orZM89OTu4mk6PXZ2e7bOhuWyDAJVurvDEAYMiAciDkNdKmbVsmNiQyN7cB4JEnsLiuqGjWWLNp51W7ltnqWPAun+Rbn+8VPuWivdIn79PjQZbSY1SpqUVcj7xsFNnZVVZuXkUYVUEgByAArNxK/Icapbu7nSZUgrIIORBGoK61ab0b9kJAM3ePJben+aoW37fnCzGFZmCcRHagjhOnGNaJC9gU4xUmmVsVd7NvF9msobTYXunEeYRDCiDl2mDHwReBzqLaliANSYHiTl8a9E3LsyvddGRHS2oRQyI2SwgMlZEhS2urGq15qEbtXROmpSqS9Lt7mbu742nbsNiEzM5DCMh7TkmAo14CtB0O6Lm3N28sPJCqRmuEkEkHmRHhWl2fd1q2SyWkQkQSoiRrBz5ifIVJVayauqTjhTVkbNDSNTzqO7EVYrmpSIoQUhpnLl9+IpE0AkUw08GmPxPrXHFfvDeYQEDURPHMjJQOLcYyAGp0BoNp3nfcEqSoGce8c/15AUu8trPWlCjQXZVYkBSwhnzJAGb5k9woaXVwAsEXInJ1LRiCxhBkMSZjIwJ761adFRSdjLqajJ2uVXWNnnEySAWAPiA0d+lObaWQwRI8R/pVTy1PCpb2UtsS1y0cDRhD69mRBgz+oiqi5vEEt+z4n2ZPkJGmutNpX6CknBcnY2O5N22jbDYQ2JcOYns5yMy0SSZg1IXcWAk2HNruPbQ/ynMeRoPRrZmFtWOSsJjj7gHhEN6ir5U+/OsutUlGbszXpU4uC2Kk7RfQrjs4wTDNaaYziSpExGdTylGwx4UsUvKV+SGIxt1EW1XRTzTYqpIK4K6nt95V1XIH26MBQLYoyCrSF4jjTCKfSGhhAeGnLmKHcxEhUEsxwgnQZTiI7gDV0NktL2Ce0wmS3bGgy0XXSY48quoNq4KdWMXYpboPCs50sXs2/E/EDL4Vr9v2XCJQlgCQZBUggkEMCJHj+tZfpTYxWgZjC4JOpiGBgc8+OXEkAGi0bxqJMHVmpU20YHfVtmuoOVq1lyGAH6z51VssGDrVpvy/g2p8OYTCg0OSIq6jI+zqKrb10sxJ41ux5I87O139TRbsUiwg5s7/8Aan/5n1qU7SB4D4TpQtiXCqr+4oPKSMR8wXNSLjjgDp+v1peXM0qStFFbvRZt2e+5d+C2APmfSqXaR2mPDEfv0rS30DtaxMQAL7zAJ1ABiQM2X4mqraN1n2UIOZI4E/YGlFg0lYUqQcm2hvRnZ8e12QdBcVj4KcR+C16Zu3dq2ixGeMgkxAMA5xqupkaTMZRGL6CbHN17kSEQgHhLEL8jXoFj7+NZ2uqPLFGl+nUkoZsNFKaSKXhWUaw00n39/fOmvcg6E55x391ENcSNIqHvXeCWrZdyYHLUngo7zU2KxnTbemElBPYVdGK9q7iOeHMwic/eo9CnxJpC2oq8ODZm9s2lr9wsVYln0VXJKnist4ZRxoF7ZnX2rbqSWyNoDQdmMRmTx5d9QvxRnNQ38WI/6qU7WOFu2PIn5tXoFFrZHmnJPdjypnPGDI0w6ceWc6U+1jiBjJ7WUK38P1miqYtFzbtySoHZ0Bk4iORK4R591Rv7QY+7b/8ArQfSu3ZD2PTei5PUIGmVkHEmAzM+z5xPGKu0rN9Cr+LZxkB2m9nIcOE5eVaVawNQrVGep07vSj9ENYjSmURl4xnXBeNLhzlWabtF0IswaIuVJfshlI51ZPfcqyKm0YxIiup9vZFURl5xXURtdDglo0cCg26OtWkLxEw0hp8UhoVwg7Zr5TEVXEwjCIngwj1KiqvZd5G/cus9s22xCVJnRQs6CB2dP1qeV4jWg9SZmBme1kBMLC6Zf+aKprHEFw/XmSNl22CQ5EQCCxiYBBUt3DMefCq/pNs6pbfFmhAYa8GGWWeRp+37OHRlMwVPy4elZnZuk9k7OthnMEtOMGRMYcMYgBME56zHKmKMXNZdUJ12qcrdGYje5/b3Y06x4/6jFRrSYiAOJA9cqt02VQ7l2ttJOjQdT+YCM6Td26X64FR2QSQQVJ7IJGh1JA051sZJIxnBtlyUTCWXIknI5iJJBHlA8hQbn36UR7brAZWhRAlSIA0HaFI7cDEeIpc1I8iq365w2GAIGF8+E9fdyn0qEd5sRnHjV/tdzCLYMBSkgmYMvdJUmGRtVyZT7RMgZ1V7Vu9DmBhnkMjnErJKsCQc1YdwosZLqjPnkpOzND0AuDq7q5YndANJIVXLAc9VnyrZ2mjWvN9m2FhaRIk47pgiOFsZhoj2TVxsu8L9iMBDpwUsGHgM5XyNI6ihxJOSZqaSthBJo21KTVbuzfC3ZEQw1WQfQjvNWCt3VlTg4uzNSMlJXRwHOlprN3U1Ls8D5j7yqti49mrzHpZeLXtqHK5Z9FR1+bCvSmaNdOPhxryW9tQu377ai51hHlLr/wBseZrS/T4+qUjJ/UZemMff/wAKwrWr6KdFes/aXh2PdU+93+FO6K9E+ti7eBCT2V/N/St6qDhpp4UfVavH0Q59WB0eiv8A3Ki+iPMd9bK+zbQ4aWV+fvIdB3RAjkVHKqy/scDGktb5/lP5X5H4HhXpXSTcQ2i2cu2oOA/TzivN9nuvacxkRkwPEcVYHIjuNH01biwuua5iurocKfs+R6B0GT/+VT+8/wAxWmWs/wBDbR/CgERLOYnSSMufrnWiRdMvnWPqX/cl9Tf03+KP0Q4CmrTmmuHhSwwIaUU4CkIqbkCMa6kc0lXuQNSjigoKMKJIXiLXRXV1CYQHxNMc0YrTNahMkDj4xx+xUPYNw22tOWut7ZAUYWCrjgGbiMTIz4ZSKsTbrzXem7bvX3Htwqm42EB41JgZxOnDlT2kWTavYz9a7JbE7peosbRjAR7Tg5YEBVhkw9nNhAOcg4qrNut2rftpbuZssi2UaUZcXsvhiDr31Iu29vUQWaJI9tSZWMQEtJI4iom1bXtZgXrfWDOMdpWzOpDBZnIZzwrTgrJK6+5lTau2k/sWNjY7YuMgXAC2G26Xrighs0Zh2oDKwMgd3OJO0bPggW798FgCYu9YsEBlPaRZkGY8apTvp+xi2df2YGGOtWIMj3joZichOXKiWukSKc7dxCAgEOpjAgRcmtjgPia5xkyVKHUudl3fdvMB1uKQsq1mwBhA7IkmD3A1H3nuc2HKzs5B91ke2TlowQ4ZgkHPKmbJ0utBrRuG8VtsWgIknswJPWRlnw941CbfFssxN25mMptAmY0JFzSePfVVGd/+E3p35k63slxkB6u1hRTmt+FUM5OYYkASSAKj7Xs3VlcWRKElQ6vBxMBmsCCAD4NXbo32iq6G6V6yNUIUQrRJBaJYqScPujSKFtQIOHQg4SJ4gw0niZGtTZp7habT5Mds20tbZXQw33IPMHSO+t7u3bxdthxx1HJhqPWvP7drhV70Y20o5tk9lsx3MB9R8hSmqp5xuuaNDTzxdn1NY550O7eCgkkBQJJJyH0ApcVec9ON8O99rIMIkCBoWgEk89YpHT0HWniManUKjDJk3pR0zFxGtWJIOTPpI5L3HnTOifRrG3WMSbcaQMNwHUTMiCIIidRVDuXdLbRcVFHHtNyHE+VesbHsi2kVEEKoAA/U86f1Eo6eHDp82Z+mhLUz4tTkuQXB/SkW3FGike3PdWPc2QLCvKOktwfjLxU6OcxzBzjzr1wLnXim2IRcfF7WJp8ZM1q/py9UmZH6m7Rivc9I6EXsezkkCQ5mABwXgIGcT61pQKx//Dr/AALnLrB8q1xE5Gk9UrVZI0NK70Yv2HqJ4U7DSilNKjIk0jCnaU01yIGCupStLRCoy1RooS0YGryAxOpJp00lDYQa3fTBTyKSKgkaFxELwJie7ifSakNvuxb2hbEMGzghDGIwCGOo7K66Z901I3XZEliJ91RzY5n0ETHA1C6S7M6w9gKbuFkYNkGXgSToZy7w5HAU3Rst2Z2oeUlFA718sSZME5A5wCNIOQyqM2w2yc7acfcA11iBVFe3ptqDPZJ54TiH+XMV1rpVd9/ZLo/hB+q/c13CqPdPygqnTW1vD/BepsCDRY8Cw18CKS5soOuf8UtOX7xP2aqz0tUe1Yvj+T9Ypo6YWzP7LaOPuD/dUcOsXypE9t2WiINmyfG0n+2fjS2ujVi4cPUWZ1yTDMEZZGNO7hUS30qskSRcUj3WQz4jDI+NM/vcikMlu4zAzGEgffCrRVa/UpJUmnaw8dAUDLdC2VUGYIKjUFY/aHMDUEZmOFZLat1slxkdgWDEHOZPOa9ct3BcsAoYJZYnIgKQwJB/dieefjXm3SLdjNbW9bIVkBS8Dp+zlS0Z5jD6R5t06rys2IKCSbSKmYpOuKkMpzUgjxGdQdkt3HyD3dRpbnMkDKWB+FWQsDAJXaS8GSbQCklsiIBOHB8eNNNWIVdPobLYN4C4mIcgY1gESPqPFTyrzfpGuLbL0cbhH0rWbj2zC0QVUE+0COwxGIEkDNSC/h1nOoO69xu183RDMXZg0HCsmcR5nPICRlxpailRnKXSwWq3qYwiu+5oujW5RYtAEQ5AL+gyq8trWV3hsBssrY5ZpMxDAiM9c9a1ttchOuU+mdZ1fd53vc1qUVGOKXIcKbcaKfFdFKhBgrzv/iBubDcF9fZuZN3OBr5gT4g16RFVe/dgF7Z7luMypw/xLmseYjzpnS1uHUT6dRTV0uLTa+xm+ge1KmzXGYwA4+K6d5qzPS0TkhK+InxiI+NVvRLcYa2C8YQZKgk4iwOZOkADh9a1l3ZFdcBUYYjQCO9csjR9RKmqrurnaVS4UfoHsXQyhlzBAI86NFAs2gihQIAAA8AKIXNZ757DYSmmlJppNciBpNdSF6WiFQaUYGgoaKDV5A4imkU0pFINQOJIHrpQwh00n361Y2dzufaKr8T8MqhXk6tDcuAjCck0dmB7KjlJ48hNWUJNgnWgk9w+6LjY7ruMIsqEQMCD2jNy5mMyxgZHQARnQb+0F2JPpyHKmvtjsqq+ozaBAL6kkA8NBmdKZiq1WV/SuSB0advU+bONJXYqTFQRmw4N30hFdNJNcdY5iaQse+ux0hFSSSticmVnMCVz1gzh+Y/mXlUTb9lC3yRGC8ocfxLhV8uTKUPk1ILhUhhmVz5eXmJHnUnfW0KLaOWXDjDYpAwhlcAHlMwdBJ5aMR9URKccKifQ8t35ucWdpKQMDEspwG65VgAZ00Omcgj1lHowCM1UZD/0bqnJSJlCwBJzORzHjWg6WbCb+ys9o4imfYaZAMMDh1yM+VZzcfTF7QCX1LqMgwjGsDIQYDDzBrTp1Kk6acea5mdKnShVcZ8nyIm1boNiLgQKVOTIL2RKjCZcACGGLXjGYitd0Y25binDGcMYhSDADdgGQJEgnnHDNm27RZ2y0otXkxAghWmTkQyshEmVJEqDGVZf+5u2JePUWruFTK3fYXCdDjbCJjUdxqv+aDjN2fuWT/p6ilTV0elBRlIEjTLTw5UQGshs9zb7cC7aa4siWtFWcfypiH+Wptq4bjYfxISZyuoyXPDC4CzwyrPlpmuqt7bmrDURltaz9zRU+aibEiquBWLYCVJOoMyQeRHKpOKlZKzGVuPmmUk13HSoOZjtz71Sxee20hSxWfdXCTGQ1z4xoeNa+005iIIy4iPEVn7vQ62zsxuPLMTAgASZykGn2d3X9n/wWFxfyPl6ZxPgRT1bh1d4vcVoKVNWa2NEDXVTnfVxR29mvYv3FLT4ZCrOwxKgkMpPut7Q7jBilJU5R5jKknsgpX+lBvbRDhYOfHhRSaBi51ESQkV1DBrquUYwXCPv1o2I8vvwqOE05ijE0STKRQTrKQsKGKUUEJYlpvJ10c+efzqJtltbtwXHxMy+yCzBRBkHDOuXhXRXTVs5LkyvChzsExDjXF+40KuLVQvYf1g5Gl60cj8KFFdNcdiE67u+Vd1/d8aYK6K47FD+v/d9a78QPy/Efp986Ee+uiuOxQYXF4rP839KKu2ACBbH8xLD0iKiEVwPKpUmuRV04vmTn3pyVfjp3AQIjhVX+FQaW0B54QfiZo7NTSKnOREaUFyRFfddk62bWev7NP8AbRLe7LIIItWwRoQoEd45eNGXOlRstPKpzl3ZbhQ7BQ3cKINrYZBmHgxj9KCGrjQy2KH/AIg91J+JNBBpqE8da6xayJBvnuruuM/0oYalxVxFkF60/H7Fd1ncPShF4pcVcdZDluzwHpn8qd1nh6ULFXTrXHWQ/rfCo9+4Rwn1y79aetwHQg0mLh966VZHWA5nn6mupLi58KWjXK2Qtnh98DTn9z+KurqmXMGgvH75il+/hXV1ACHDX1plzX0+Yrq6uRIiaffOnca6urmcIn0NO+/nXV1QchnP7405Pr9RS11cyQJ+v0p/H77qWuqWcMuaffdRG4/fOlrqg5jX+hpH+n1NdXVyOGJqaONa6urmSMua+R+lPWurqg4EeHl9a4ffpXV1SSjm08x9K4V1dU9CBW4ef0po18j9a6urjh1Jf+n1FdXVxxG2Tj98qkHjXV1Xl8RAO5S11dUEH//Z"/>
          <p:cNvSpPr>
            <a:spLocks noChangeAspect="1" noChangeArrowheads="1"/>
          </p:cNvSpPr>
          <p:nvPr/>
        </p:nvSpPr>
        <p:spPr bwMode="auto">
          <a:xfrm>
            <a:off x="63500" y="-893763"/>
            <a:ext cx="2486025" cy="1838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0" name="Picture 16" descr="http://www.arthistory.sbc.edu/imageswomen/papers/stebbinsathena/birthathena.gif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304800" y="457200"/>
            <a:ext cx="5562600" cy="411958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28600" y="0"/>
            <a:ext cx="891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The Birth of Athena:		Parents: Zeus and </a:t>
            </a:r>
            <a:r>
              <a:rPr lang="en-US" sz="20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Metis</a:t>
            </a:r>
            <a:endParaRPr lang="en-US" sz="20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6600" y="4572000"/>
            <a:ext cx="586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Famous Connections: </a:t>
            </a:r>
          </a:p>
          <a:p>
            <a:r>
              <a:rPr lang="en-US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Arachne</a:t>
            </a:r>
            <a:r>
              <a:rPr lang="en-US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		The Parthenon</a:t>
            </a:r>
            <a:endParaRPr lang="en-US" sz="2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42" name="Picture 18" descr="http://t1.gstatic.com/images?q=tbn:ANd9GcQC-RD76PWILPSTxjiHxN55r_3EOn2hJ-aAtJGMS49oUXKIO9iE"/>
          <p:cNvPicPr>
            <a:picLocks noChangeAspect="1" noChangeArrowheads="1"/>
          </p:cNvPicPr>
          <p:nvPr/>
        </p:nvPicPr>
        <p:blipFill>
          <a:blip r:embed="rId4" cstate="print"/>
          <a:srcRect b="8389"/>
          <a:stretch>
            <a:fillRect/>
          </a:stretch>
        </p:blipFill>
        <p:spPr bwMode="auto">
          <a:xfrm>
            <a:off x="7162800" y="304800"/>
            <a:ext cx="1638300" cy="4343400"/>
          </a:xfrm>
          <a:prstGeom prst="rect">
            <a:avLst/>
          </a:prstGeom>
          <a:noFill/>
        </p:spPr>
      </p:pic>
      <p:pic>
        <p:nvPicPr>
          <p:cNvPr id="1044" name="Picture 20" descr="http://ce.et.tudelft.nl/ARACHNE/pics/arachne_desig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4095749"/>
            <a:ext cx="2098998" cy="2762251"/>
          </a:xfrm>
          <a:prstGeom prst="rect">
            <a:avLst/>
          </a:prstGeom>
          <a:noFill/>
        </p:spPr>
      </p:pic>
      <p:pic>
        <p:nvPicPr>
          <p:cNvPr id="1046" name="Picture 22" descr="http://t3.gstatic.com/images?q=tbn:ANd9GcST-HHNf5gg0NiU6JATy_Y9SG0IDIRa4fuk9oNFekfvp488j54bb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5436341"/>
            <a:ext cx="2117035" cy="14216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6400" y="0"/>
            <a:ext cx="6019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>
                <a:solidFill>
                  <a:schemeClr val="accent3"/>
                </a:solidFill>
              </a:rPr>
              <a:t>Ares/Mars</a:t>
            </a:r>
            <a:endParaRPr lang="en-US" sz="6000" b="1" dirty="0">
              <a:solidFill>
                <a:schemeClr val="accent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86400" y="457200"/>
            <a:ext cx="3657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rgbClr val="FF0000"/>
                </a:solidFill>
                <a:latin typeface="Copperplate Gothic Bold" pitchFamily="34" charset="0"/>
              </a:rPr>
              <a:t>Realm of authority:</a:t>
            </a:r>
          </a:p>
          <a:p>
            <a:endParaRPr lang="en-US" sz="2000" dirty="0" smtClean="0">
              <a:solidFill>
                <a:srgbClr val="FF0000"/>
              </a:solidFill>
              <a:latin typeface="Copperplate Gothic Bold" pitchFamily="34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Copperplate Gothic Bold" pitchFamily="34" charset="0"/>
              </a:rPr>
              <a:t>	War</a:t>
            </a:r>
          </a:p>
          <a:p>
            <a:endParaRPr lang="en-US" sz="2000" dirty="0" smtClean="0">
              <a:solidFill>
                <a:srgbClr val="FF0000"/>
              </a:solidFill>
              <a:latin typeface="Copperplate Gothic Bold" pitchFamily="34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Copperplate Gothic Bold" pitchFamily="34" charset="0"/>
              </a:rPr>
              <a:t>(Agriculture – Romans)</a:t>
            </a:r>
          </a:p>
          <a:p>
            <a:endParaRPr lang="en-US" sz="2000" dirty="0" smtClean="0">
              <a:solidFill>
                <a:srgbClr val="FF0000"/>
              </a:solidFill>
              <a:latin typeface="Copperplate Gothic Bold" pitchFamily="34" charset="0"/>
            </a:endParaRPr>
          </a:p>
          <a:p>
            <a:endParaRPr lang="en-US" sz="2000" dirty="0" smtClean="0">
              <a:solidFill>
                <a:srgbClr val="FF0000"/>
              </a:solidFill>
              <a:latin typeface="Copperplate Gothic Bold" pitchFamily="34" charset="0"/>
            </a:endParaRPr>
          </a:p>
          <a:p>
            <a:r>
              <a:rPr lang="en-US" sz="2000" u="sng" dirty="0" smtClean="0">
                <a:solidFill>
                  <a:srgbClr val="FF0000"/>
                </a:solidFill>
                <a:latin typeface="Copperplate Gothic Bold" pitchFamily="34" charset="0"/>
              </a:rPr>
              <a:t>Plants and Symbols: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Copperplate Gothic Bold" pitchFamily="34" charset="0"/>
              </a:rPr>
              <a:t>	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Copperplate Gothic Bold" pitchFamily="34" charset="0"/>
              </a:rPr>
              <a:t>		Spear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Copperplate Gothic Bold" pitchFamily="34" charset="0"/>
              </a:rPr>
              <a:t>Boar</a:t>
            </a:r>
          </a:p>
          <a:p>
            <a:endParaRPr lang="en-US" sz="2000" dirty="0" smtClean="0">
              <a:solidFill>
                <a:srgbClr val="FF0000"/>
              </a:solidFill>
              <a:latin typeface="Copperplate Gothic Bold" pitchFamily="34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Copperplate Gothic Bold" pitchFamily="34" charset="0"/>
              </a:rPr>
              <a:t>	</a:t>
            </a:r>
          </a:p>
          <a:p>
            <a:endParaRPr lang="en-US" sz="2000" dirty="0" smtClean="0">
              <a:solidFill>
                <a:srgbClr val="FF0000"/>
              </a:solidFill>
              <a:latin typeface="Copperplate Gothic Bold" pitchFamily="34" charset="0"/>
            </a:endParaRPr>
          </a:p>
          <a:p>
            <a:endParaRPr lang="en-US" sz="2000" dirty="0" smtClean="0">
              <a:solidFill>
                <a:srgbClr val="FF0000"/>
              </a:solidFill>
              <a:latin typeface="Copperplate Gothic Bold" pitchFamily="34" charset="0"/>
            </a:endParaRPr>
          </a:p>
          <a:p>
            <a:endParaRPr lang="en-US" sz="2000" dirty="0">
              <a:solidFill>
                <a:srgbClr val="FF0000"/>
              </a:solidFill>
              <a:latin typeface="Copperplate Gothic Bold" pitchFamily="34" charset="0"/>
            </a:endParaRPr>
          </a:p>
        </p:txBody>
      </p:sp>
      <p:sp>
        <p:nvSpPr>
          <p:cNvPr id="8" name="Horizontal Scroll 7"/>
          <p:cNvSpPr/>
          <p:nvPr/>
        </p:nvSpPr>
        <p:spPr>
          <a:xfrm>
            <a:off x="0" y="1066800"/>
            <a:ext cx="2514600" cy="2514600"/>
          </a:xfrm>
          <a:prstGeom prst="horizontalScroll">
            <a:avLst/>
          </a:prstGeom>
          <a:solidFill>
            <a:srgbClr val="FF0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Parents: </a:t>
            </a:r>
          </a:p>
          <a:p>
            <a:pPr algn="ctr"/>
            <a:r>
              <a:rPr lang="en-US" b="1" dirty="0" smtClean="0"/>
              <a:t>Zeus and Hera</a:t>
            </a:r>
          </a:p>
          <a:p>
            <a:pPr algn="ctr"/>
            <a:r>
              <a:rPr lang="en-US" b="1" dirty="0" smtClean="0"/>
              <a:t>Birth: Juno bore him alone (one version)</a:t>
            </a:r>
            <a:endParaRPr lang="en-US" b="1" dirty="0"/>
          </a:p>
        </p:txBody>
      </p:sp>
      <p:sp>
        <p:nvSpPr>
          <p:cNvPr id="10" name="Heart 9"/>
          <p:cNvSpPr/>
          <p:nvPr/>
        </p:nvSpPr>
        <p:spPr>
          <a:xfrm>
            <a:off x="304800" y="3581400"/>
            <a:ext cx="2133600" cy="2057400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Single!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8600" y="58674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Famous Connections:  </a:t>
            </a:r>
          </a:p>
          <a:p>
            <a:r>
              <a:rPr lang="en-US" sz="2400" b="1" dirty="0" smtClean="0"/>
              <a:t>	Father of Romulus and </a:t>
            </a:r>
            <a:r>
              <a:rPr lang="en-US" sz="2400" b="1" dirty="0" err="1" smtClean="0"/>
              <a:t>Remus</a:t>
            </a:r>
            <a:r>
              <a:rPr lang="en-US" sz="2400" b="1" dirty="0" smtClean="0"/>
              <a:t>	Trapped with Venus</a:t>
            </a:r>
            <a:endParaRPr lang="en-US" sz="2400" b="1" dirty="0"/>
          </a:p>
        </p:txBody>
      </p:sp>
      <p:pic>
        <p:nvPicPr>
          <p:cNvPr id="2050" name="Picture 2" descr="http://poseidon.pecunia.nerdcamp.net/images/concept/ar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066800"/>
            <a:ext cx="2514600" cy="4705018"/>
          </a:xfrm>
          <a:prstGeom prst="rect">
            <a:avLst/>
          </a:prstGeom>
          <a:noFill/>
        </p:spPr>
      </p:pic>
      <p:pic>
        <p:nvPicPr>
          <p:cNvPr id="11266" name="Picture 2" descr="http://t3.gstatic.com/images?q=tbn:ANd9GcTdBQVBrlfyXhGMBnxmYd4RFDnfKc_nxLNdcnWoROHWqZhkWd8BF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87497" y="4114800"/>
            <a:ext cx="3156503" cy="21196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5791200"/>
            <a:ext cx="5791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>
                <a:solidFill>
                  <a:schemeClr val="accent3"/>
                </a:solidFill>
              </a:rPr>
              <a:t>Aphrodite/Venus</a:t>
            </a:r>
            <a:endParaRPr lang="en-US" sz="6000" b="1" dirty="0">
              <a:solidFill>
                <a:schemeClr val="accent3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4114800"/>
            <a:ext cx="3962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Copperplate Gothic Light" pitchFamily="34" charset="0"/>
              </a:rPr>
              <a:t>REALM OF AUTHORITY</a:t>
            </a:r>
            <a:endParaRPr lang="en-US" sz="2400" dirty="0">
              <a:latin typeface="Copperplate Gothic Light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5800" y="4648200"/>
            <a:ext cx="3581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Copperplate Gothic Light" pitchFamily="34" charset="0"/>
              </a:rPr>
              <a:t>	     Love</a:t>
            </a:r>
          </a:p>
          <a:p>
            <a:endParaRPr lang="en-US" sz="1600" b="1" dirty="0" smtClean="0">
              <a:latin typeface="Copperplate Gothic Light" pitchFamily="34" charset="0"/>
            </a:endParaRPr>
          </a:p>
          <a:p>
            <a:r>
              <a:rPr lang="en-US" sz="3200" b="1" dirty="0" smtClean="0">
                <a:latin typeface="Copperplate Gothic Light" pitchFamily="34" charset="0"/>
              </a:rPr>
              <a:t>   Beauty		   </a:t>
            </a:r>
            <a:endParaRPr lang="en-US" sz="3200" dirty="0">
              <a:latin typeface="Copperplate Gothic Light" pitchFamily="34" charset="0"/>
            </a:endParaRPr>
          </a:p>
        </p:txBody>
      </p:sp>
      <p:sp>
        <p:nvSpPr>
          <p:cNvPr id="9" name="Folded Corner 8"/>
          <p:cNvSpPr/>
          <p:nvPr/>
        </p:nvSpPr>
        <p:spPr>
          <a:xfrm>
            <a:off x="6477000" y="4495800"/>
            <a:ext cx="2438400" cy="2209800"/>
          </a:xfrm>
          <a:prstGeom prst="foldedCorner">
            <a:avLst>
              <a:gd name="adj" fmla="val 2163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Parents: formed out of sea foam – or in other versions, Zeus and </a:t>
            </a:r>
            <a:r>
              <a:rPr lang="en-US" sz="2000" b="1" dirty="0" err="1" smtClean="0">
                <a:solidFill>
                  <a:schemeClr val="bg1"/>
                </a:solidFill>
              </a:rPr>
              <a:t>Dione</a:t>
            </a:r>
            <a:endParaRPr lang="en-US" sz="2000" b="1" dirty="0" smtClean="0">
              <a:solidFill>
                <a:schemeClr val="bg1"/>
              </a:solidFill>
            </a:endParaRPr>
          </a:p>
        </p:txBody>
      </p:sp>
      <p:sp>
        <p:nvSpPr>
          <p:cNvPr id="10" name="Heart 9"/>
          <p:cNvSpPr/>
          <p:nvPr/>
        </p:nvSpPr>
        <p:spPr>
          <a:xfrm>
            <a:off x="4191000" y="4114800"/>
            <a:ext cx="2362200" cy="1752600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Married to Hephaestus   </a:t>
            </a:r>
            <a:endParaRPr lang="en-US" b="1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6248400" y="152400"/>
            <a:ext cx="2667000" cy="3861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latin typeface="Copperplate Gothic Light" pitchFamily="34" charset="0"/>
              </a:rPr>
              <a:t>Plants and Symbols</a:t>
            </a:r>
          </a:p>
          <a:p>
            <a:endParaRPr lang="en-US" sz="2000" b="1" dirty="0" smtClean="0">
              <a:latin typeface="+mj-lt"/>
            </a:endParaRPr>
          </a:p>
          <a:p>
            <a:r>
              <a:rPr lang="en-US" sz="2000" b="1" dirty="0" smtClean="0">
                <a:latin typeface="+mj-lt"/>
              </a:rPr>
              <a:t>Doves/swans	</a:t>
            </a:r>
          </a:p>
          <a:p>
            <a:endParaRPr lang="en-US" sz="2000" b="1" dirty="0" smtClean="0">
              <a:latin typeface="+mj-lt"/>
            </a:endParaRPr>
          </a:p>
          <a:p>
            <a:r>
              <a:rPr lang="en-US" sz="2000" b="1" dirty="0" smtClean="0">
                <a:latin typeface="+mj-lt"/>
              </a:rPr>
              <a:t>Shell</a:t>
            </a:r>
          </a:p>
          <a:p>
            <a:endParaRPr lang="en-US" sz="2000" b="1" dirty="0" smtClean="0">
              <a:latin typeface="+mj-lt"/>
            </a:endParaRPr>
          </a:p>
          <a:p>
            <a:r>
              <a:rPr lang="en-US" sz="2000" b="1" dirty="0" smtClean="0">
                <a:latin typeface="+mj-lt"/>
              </a:rPr>
              <a:t>Myrtle    --&gt;</a:t>
            </a:r>
          </a:p>
          <a:p>
            <a:endParaRPr lang="en-US" sz="2000" b="1" dirty="0" smtClean="0">
              <a:latin typeface="+mj-lt"/>
            </a:endParaRPr>
          </a:p>
          <a:p>
            <a:r>
              <a:rPr lang="en-US" sz="2000" b="1" dirty="0" smtClean="0">
                <a:latin typeface="+mj-lt"/>
              </a:rPr>
              <a:t>Magic Girdle</a:t>
            </a:r>
          </a:p>
          <a:p>
            <a:r>
              <a:rPr lang="en-US" sz="2000" b="1" dirty="0" smtClean="0">
                <a:latin typeface="+mj-lt"/>
              </a:rPr>
              <a:t>			      </a:t>
            </a:r>
          </a:p>
        </p:txBody>
      </p:sp>
      <p:pic>
        <p:nvPicPr>
          <p:cNvPr id="48130" name="Picture 2" descr="http://upload.wikimedia.org/wikipedia/commons/thumb/4/47/La_nascita_di_Venere_%28Botticelli%29.jpg/400px-La_nascita_di_Venere_%28Botticelli%29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52400"/>
            <a:ext cx="5867400" cy="3755135"/>
          </a:xfrm>
          <a:prstGeom prst="rect">
            <a:avLst/>
          </a:prstGeom>
          <a:noFill/>
        </p:spPr>
      </p:pic>
      <p:sp>
        <p:nvSpPr>
          <p:cNvPr id="13" name="Heart 12"/>
          <p:cNvSpPr/>
          <p:nvPr/>
        </p:nvSpPr>
        <p:spPr>
          <a:xfrm>
            <a:off x="3048000" y="990600"/>
            <a:ext cx="533400" cy="1143000"/>
          </a:xfrm>
          <a:prstGeom prst="hear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Heart 13"/>
          <p:cNvSpPr/>
          <p:nvPr/>
        </p:nvSpPr>
        <p:spPr>
          <a:xfrm>
            <a:off x="1600200" y="4724400"/>
            <a:ext cx="457200" cy="457200"/>
          </a:xfrm>
          <a:prstGeom prst="hear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Heart 15"/>
          <p:cNvSpPr/>
          <p:nvPr/>
        </p:nvSpPr>
        <p:spPr>
          <a:xfrm>
            <a:off x="457200" y="5410200"/>
            <a:ext cx="457200" cy="457200"/>
          </a:xfrm>
          <a:prstGeom prst="hear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http://upload.wikimedia.org/wikipedia/commons/thumb/5/58/Illustration_Myrtus_communis0.jpg/220px-Illustration_Myrtus_communis0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01000" y="914400"/>
            <a:ext cx="1143000" cy="1917123"/>
          </a:xfrm>
          <a:prstGeom prst="rect">
            <a:avLst/>
          </a:prstGeom>
          <a:noFill/>
        </p:spPr>
      </p:pic>
      <p:pic>
        <p:nvPicPr>
          <p:cNvPr id="6148" name="Picture 4" descr="http://t1.gstatic.com/images?q=tbn:ANd9GcRhSkFPgAtyCC_DdqLi6h8MUHMhWKaufzYFgHdl0D4QYYECT82Zp-g05w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 t="21428"/>
          <a:stretch>
            <a:fillRect/>
          </a:stretch>
        </p:blipFill>
        <p:spPr bwMode="auto">
          <a:xfrm>
            <a:off x="6553200" y="3337821"/>
            <a:ext cx="2368924" cy="10817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81000"/>
            <a:ext cx="69342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Famous Connections:</a:t>
            </a:r>
          </a:p>
          <a:p>
            <a:r>
              <a:rPr lang="en-US" sz="3200" b="1" dirty="0" smtClean="0"/>
              <a:t>(Many!) 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	Pygmalion and Galatea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		   Adonis</a:t>
            </a:r>
          </a:p>
          <a:p>
            <a:endParaRPr lang="en-US" sz="3200" b="1" dirty="0" smtClean="0"/>
          </a:p>
          <a:p>
            <a:endParaRPr lang="en-US" sz="3200" b="1" dirty="0" smtClean="0"/>
          </a:p>
          <a:p>
            <a:r>
              <a:rPr lang="en-US" sz="3200" b="1" dirty="0" smtClean="0"/>
              <a:t>  Cupid (Eros) </a:t>
            </a:r>
          </a:p>
          <a:p>
            <a:r>
              <a:rPr lang="en-US" sz="3200" b="1" dirty="0" smtClean="0"/>
              <a:t>and Psyche</a:t>
            </a:r>
          </a:p>
          <a:p>
            <a:endParaRPr lang="en-US" sz="3200" b="1" dirty="0" smtClean="0"/>
          </a:p>
          <a:p>
            <a:endParaRPr lang="en-US" sz="3200" b="1" dirty="0"/>
          </a:p>
        </p:txBody>
      </p:sp>
      <p:pic>
        <p:nvPicPr>
          <p:cNvPr id="6148" name="Picture 4" descr="http://th07.deviantart.net/images3/150/i/2004/104/3/4/Pygmalion_and_Galate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1608" y="228600"/>
            <a:ext cx="3320878" cy="3276600"/>
          </a:xfrm>
          <a:prstGeom prst="rect">
            <a:avLst/>
          </a:prstGeom>
          <a:noFill/>
        </p:spPr>
      </p:pic>
      <p:pic>
        <p:nvPicPr>
          <p:cNvPr id="4098" name="Picture 2" descr="http://t3.gstatic.com/images?q=tbn:ANd9GcTz18cSg0_CUGgPRi-6MvbSbLX5ccLAukfvE8rRXWzKpbuwewNznAH5IYM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2514600"/>
            <a:ext cx="1905000" cy="1508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http://t2.gstatic.com/images?q=tbn:ANd9GcRNKLSzOzpJgeeSXtYclUhTtKCzkU7HFoTtPEFgpKtM0vmA0KwoR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3724977"/>
            <a:ext cx="4800600" cy="3133023"/>
          </a:xfrm>
          <a:prstGeom prst="roundRect">
            <a:avLst>
              <a:gd name="adj" fmla="val 0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Heart 7"/>
          <p:cNvSpPr/>
          <p:nvPr/>
        </p:nvSpPr>
        <p:spPr>
          <a:xfrm>
            <a:off x="3810000" y="4953000"/>
            <a:ext cx="457200" cy="381000"/>
          </a:xfrm>
          <a:prstGeom prst="hear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Heart 9"/>
          <p:cNvSpPr/>
          <p:nvPr/>
        </p:nvSpPr>
        <p:spPr>
          <a:xfrm>
            <a:off x="7239000" y="1447800"/>
            <a:ext cx="1905000" cy="1752600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Married to Venus</a:t>
            </a:r>
          </a:p>
        </p:txBody>
      </p:sp>
      <p:sp>
        <p:nvSpPr>
          <p:cNvPr id="3" name="Rectangle 2"/>
          <p:cNvSpPr/>
          <p:nvPr/>
        </p:nvSpPr>
        <p:spPr>
          <a:xfrm>
            <a:off x="3733800" y="2971800"/>
            <a:ext cx="4953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>
                <a:solidFill>
                  <a:schemeClr val="accent3"/>
                </a:solidFill>
              </a:rPr>
              <a:t>Hephaestus</a:t>
            </a:r>
          </a:p>
          <a:p>
            <a:r>
              <a:rPr lang="en-US" sz="6000" b="1" dirty="0" smtClean="0">
                <a:solidFill>
                  <a:schemeClr val="accent3"/>
                </a:solidFill>
              </a:rPr>
              <a:t>	or 	Vulcan</a:t>
            </a:r>
            <a:endParaRPr lang="en-US" sz="6000" b="1" dirty="0">
              <a:solidFill>
                <a:schemeClr val="accent3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381000"/>
            <a:ext cx="3962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Copperplate Gothic Light" pitchFamily="34" charset="0"/>
              </a:rPr>
              <a:t>REALM OF AUTHORITY</a:t>
            </a:r>
            <a:endParaRPr lang="en-US" sz="2400" dirty="0">
              <a:latin typeface="Copperplate Gothic Light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00200" y="990600"/>
            <a:ext cx="358140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opperplate Gothic Light" pitchFamily="34" charset="0"/>
              </a:rPr>
              <a:t>blacksmiths And Forges</a:t>
            </a:r>
          </a:p>
          <a:p>
            <a:r>
              <a:rPr lang="en-US" sz="2800" b="1" dirty="0" smtClean="0">
                <a:latin typeface="Copperplate Gothic Light" pitchFamily="34" charset="0"/>
              </a:rPr>
              <a:t>Technology</a:t>
            </a:r>
          </a:p>
          <a:p>
            <a:r>
              <a:rPr lang="en-US" sz="2800" b="1" dirty="0" smtClean="0">
                <a:latin typeface="Copperplate Gothic Light" pitchFamily="34" charset="0"/>
              </a:rPr>
              <a:t>Fire</a:t>
            </a:r>
          </a:p>
          <a:p>
            <a:r>
              <a:rPr lang="en-US" sz="2800" b="1" dirty="0" smtClean="0">
                <a:latin typeface="Copperplate Gothic Light" pitchFamily="34" charset="0"/>
              </a:rPr>
              <a:t>Volcanoes</a:t>
            </a:r>
          </a:p>
          <a:p>
            <a:r>
              <a:rPr lang="en-US" sz="3200" b="1" dirty="0" smtClean="0">
                <a:latin typeface="Copperplate Gothic Light" pitchFamily="34" charset="0"/>
              </a:rPr>
              <a:t>		   </a:t>
            </a:r>
            <a:endParaRPr lang="en-US" sz="3200" dirty="0">
              <a:latin typeface="Copperplate Gothic Light" pitchFamily="34" charset="0"/>
            </a:endParaRPr>
          </a:p>
        </p:txBody>
      </p:sp>
      <p:sp>
        <p:nvSpPr>
          <p:cNvPr id="9" name="Folded Corner 8"/>
          <p:cNvSpPr/>
          <p:nvPr/>
        </p:nvSpPr>
        <p:spPr>
          <a:xfrm>
            <a:off x="5410200" y="304800"/>
            <a:ext cx="2133600" cy="2286000"/>
          </a:xfrm>
          <a:prstGeom prst="foldedCorner">
            <a:avLst>
              <a:gd name="adj" fmla="val 21638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Parents: </a:t>
            </a:r>
          </a:p>
          <a:p>
            <a:pPr algn="ctr"/>
            <a:r>
              <a:rPr lang="en-US" sz="2000" b="1" dirty="0" smtClean="0"/>
              <a:t>Zeus and Hera</a:t>
            </a:r>
          </a:p>
          <a:p>
            <a:pPr algn="ctr"/>
            <a:r>
              <a:rPr lang="en-US" sz="2000" b="1" dirty="0" smtClean="0"/>
              <a:t>Birth: thrown from Mt Olympus? = crippled leg </a:t>
            </a:r>
            <a:endParaRPr lang="en-US" sz="2000" b="1" dirty="0"/>
          </a:p>
        </p:txBody>
      </p:sp>
      <p:sp>
        <p:nvSpPr>
          <p:cNvPr id="11" name="Rectangle 10"/>
          <p:cNvSpPr/>
          <p:nvPr/>
        </p:nvSpPr>
        <p:spPr>
          <a:xfrm>
            <a:off x="4800600" y="5029200"/>
            <a:ext cx="4038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latin typeface="Copperplate Gothic Light" pitchFamily="34" charset="0"/>
              </a:rPr>
              <a:t>Plants and Symbols</a:t>
            </a:r>
          </a:p>
          <a:p>
            <a:endParaRPr lang="en-US" sz="2000" b="1" u="sng" dirty="0" smtClean="0">
              <a:latin typeface="Copperplate Gothic Light" pitchFamily="34" charset="0"/>
            </a:endParaRPr>
          </a:p>
          <a:p>
            <a:r>
              <a:rPr lang="en-US" sz="2000" b="1" dirty="0" smtClean="0">
                <a:latin typeface="Copperplate Gothic Light" pitchFamily="34" charset="0"/>
              </a:rPr>
              <a:t>Hammer, Anvil, and an axe</a:t>
            </a:r>
          </a:p>
        </p:txBody>
      </p:sp>
      <p:pic>
        <p:nvPicPr>
          <p:cNvPr id="2" name="Picture 2" descr="Hephaestu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02280"/>
            <a:ext cx="3810000" cy="3855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 descr="http://t0.gstatic.com/images?q=tbn:ANd9GcRRhArrEMRhq4ZByehHSRA3gm1e5BdVrYnh306OjbUW9-nTn7jcG2UqT-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0345"/>
          <a:stretch>
            <a:fillRect/>
          </a:stretch>
        </p:blipFill>
        <p:spPr bwMode="auto">
          <a:xfrm>
            <a:off x="990600" y="762000"/>
            <a:ext cx="647700" cy="580697"/>
          </a:xfrm>
          <a:prstGeom prst="rect">
            <a:avLst/>
          </a:prstGeom>
          <a:noFill/>
        </p:spPr>
      </p:pic>
      <p:pic>
        <p:nvPicPr>
          <p:cNvPr id="16" name="Picture 15" descr="http://t0.gstatic.com/images?q=tbn:ANd9GcRRhArrEMRhq4ZByehHSRA3gm1e5BdVrYnh306OjbUW9-nTn7jcG2UqT-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0345"/>
          <a:stretch>
            <a:fillRect/>
          </a:stretch>
        </p:blipFill>
        <p:spPr bwMode="auto">
          <a:xfrm>
            <a:off x="990600" y="1219200"/>
            <a:ext cx="647700" cy="580697"/>
          </a:xfrm>
          <a:prstGeom prst="rect">
            <a:avLst/>
          </a:prstGeom>
          <a:noFill/>
        </p:spPr>
      </p:pic>
      <p:pic>
        <p:nvPicPr>
          <p:cNvPr id="17" name="Picture 16" descr="http://t0.gstatic.com/images?q=tbn:ANd9GcRRhArrEMRhq4ZByehHSRA3gm1e5BdVrYnh306OjbUW9-nTn7jcG2UqT-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0345"/>
          <a:stretch>
            <a:fillRect/>
          </a:stretch>
        </p:blipFill>
        <p:spPr bwMode="auto">
          <a:xfrm>
            <a:off x="990600" y="1752600"/>
            <a:ext cx="647700" cy="580697"/>
          </a:xfrm>
          <a:prstGeom prst="rect">
            <a:avLst/>
          </a:prstGeom>
          <a:noFill/>
        </p:spPr>
      </p:pic>
      <p:pic>
        <p:nvPicPr>
          <p:cNvPr id="18" name="Picture 17" descr="http://t0.gstatic.com/images?q=tbn:ANd9GcRRhArrEMRhq4ZByehHSRA3gm1e5BdVrYnh306OjbUW9-nTn7jcG2UqT-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0345"/>
          <a:stretch>
            <a:fillRect/>
          </a:stretch>
        </p:blipFill>
        <p:spPr bwMode="auto">
          <a:xfrm>
            <a:off x="990600" y="2209800"/>
            <a:ext cx="647700" cy="580697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886200" y="6096000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Famous Connections: being thrown from Mt. Olympus; Achilles</a:t>
            </a:r>
            <a:r>
              <a:rPr lang="en-US" smtClean="0"/>
              <a:t>’ shield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Heart 19"/>
          <p:cNvSpPr/>
          <p:nvPr/>
        </p:nvSpPr>
        <p:spPr>
          <a:xfrm>
            <a:off x="0" y="2667000"/>
            <a:ext cx="1371600" cy="1676400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SINGLE 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1000" y="0"/>
            <a:ext cx="533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accent3"/>
                </a:solidFill>
              </a:rPr>
              <a:t>Phoebus Apollo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19800" y="0"/>
            <a:ext cx="28194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latin typeface="Copperplate Gothic Light" pitchFamily="34" charset="0"/>
              </a:rPr>
              <a:t>REALM    OF </a:t>
            </a:r>
          </a:p>
          <a:p>
            <a:pPr algn="ctr"/>
            <a:r>
              <a:rPr lang="en-US" sz="2400" b="1" u="sng" dirty="0" smtClean="0">
                <a:latin typeface="Copperplate Gothic Light" pitchFamily="34" charset="0"/>
              </a:rPr>
              <a:t>AUTHORITY</a:t>
            </a:r>
            <a:r>
              <a:rPr lang="en-US" sz="2400" b="1" dirty="0" smtClean="0">
                <a:latin typeface="Copperplate Gothic Light" pitchFamily="34" charset="0"/>
              </a:rPr>
              <a:t>	</a:t>
            </a:r>
          </a:p>
          <a:p>
            <a:r>
              <a:rPr lang="en-US" sz="2400" b="1" dirty="0" smtClean="0">
                <a:latin typeface="Copperplate Gothic Light" pitchFamily="34" charset="0"/>
              </a:rPr>
              <a:t>	Sunlight</a:t>
            </a:r>
          </a:p>
          <a:p>
            <a:r>
              <a:rPr lang="en-US" sz="2400" b="1" dirty="0" smtClean="0">
                <a:latin typeface="Copperplate Gothic Light" pitchFamily="34" charset="0"/>
              </a:rPr>
              <a:t>	Archery</a:t>
            </a:r>
          </a:p>
          <a:p>
            <a:r>
              <a:rPr lang="en-US" sz="2400" b="1" dirty="0" smtClean="0">
                <a:latin typeface="Copperplate Gothic Light" pitchFamily="34" charset="0"/>
              </a:rPr>
              <a:t>	Medicine</a:t>
            </a:r>
          </a:p>
          <a:p>
            <a:endParaRPr lang="en-US" sz="2400" b="1" dirty="0" smtClean="0">
              <a:latin typeface="Copperplate Gothic Light" pitchFamily="34" charset="0"/>
            </a:endParaRPr>
          </a:p>
          <a:p>
            <a:r>
              <a:rPr lang="en-US" sz="2400" b="1" dirty="0" smtClean="0">
                <a:latin typeface="Copperplate Gothic Light" pitchFamily="34" charset="0"/>
              </a:rPr>
              <a:t>	Prophecy</a:t>
            </a:r>
          </a:p>
          <a:p>
            <a:endParaRPr lang="en-US" sz="2400" b="1" dirty="0" smtClean="0">
              <a:latin typeface="Copperplate Gothic Light" pitchFamily="34" charset="0"/>
            </a:endParaRPr>
          </a:p>
          <a:p>
            <a:r>
              <a:rPr lang="en-US" sz="2000" b="1" dirty="0" smtClean="0">
                <a:latin typeface="Copperplate Gothic Light" pitchFamily="34" charset="0"/>
              </a:rPr>
              <a:t>Music/poetry/Art</a:t>
            </a:r>
          </a:p>
        </p:txBody>
      </p:sp>
      <p:sp>
        <p:nvSpPr>
          <p:cNvPr id="19" name="Folded Corner 18"/>
          <p:cNvSpPr/>
          <p:nvPr/>
        </p:nvSpPr>
        <p:spPr>
          <a:xfrm>
            <a:off x="304800" y="4267200"/>
            <a:ext cx="2209800" cy="2590800"/>
          </a:xfrm>
          <a:prstGeom prst="foldedCorner">
            <a:avLst>
              <a:gd name="adj" fmla="val 18460"/>
            </a:avLst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b="1" dirty="0" smtClean="0"/>
              <a:t>Parents: </a:t>
            </a:r>
          </a:p>
          <a:p>
            <a:pPr algn="ctr"/>
            <a:r>
              <a:rPr lang="en-US" dirty="0" smtClean="0"/>
              <a:t>Zeus and </a:t>
            </a:r>
            <a:r>
              <a:rPr lang="en-US" dirty="0" err="1" smtClean="0"/>
              <a:t>Leto</a:t>
            </a:r>
            <a:endParaRPr lang="en-US" dirty="0" smtClean="0"/>
          </a:p>
          <a:p>
            <a:pPr algn="ctr"/>
            <a:r>
              <a:rPr lang="en-US" b="1" dirty="0" smtClean="0"/>
              <a:t>Birth: </a:t>
            </a:r>
            <a:r>
              <a:rPr lang="en-US" dirty="0" err="1" smtClean="0"/>
              <a:t>Leto</a:t>
            </a:r>
            <a:r>
              <a:rPr lang="en-US" dirty="0" smtClean="0"/>
              <a:t> was shunned from every land due to Hera’s jealousy and gave birth on the island of Delos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038600" y="4038600"/>
            <a:ext cx="48768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opperplate Gothic Light" pitchFamily="34" charset="0"/>
              </a:rPr>
              <a:t>	</a:t>
            </a:r>
            <a:r>
              <a:rPr lang="en-US" b="1" u="sng" dirty="0" smtClean="0">
                <a:latin typeface="Copperplate Gothic Light" pitchFamily="34" charset="0"/>
              </a:rPr>
              <a:t>Plants and Symbols</a:t>
            </a:r>
          </a:p>
          <a:p>
            <a:endParaRPr lang="en-US" b="1" u="sng" dirty="0" smtClean="0">
              <a:latin typeface="Copperplate Gothic Light" pitchFamily="34" charset="0"/>
            </a:endParaRPr>
          </a:p>
          <a:p>
            <a:r>
              <a:rPr lang="en-US" sz="2800" b="1" dirty="0" smtClean="0">
                <a:latin typeface="Arial Narrow" pitchFamily="34" charset="0"/>
              </a:rPr>
              <a:t> &lt; Lyre 	Bow and Arrows</a:t>
            </a:r>
          </a:p>
          <a:p>
            <a:endParaRPr lang="en-US" sz="2800" b="1" dirty="0" smtClean="0">
              <a:latin typeface="Arial Narrow" pitchFamily="34" charset="0"/>
            </a:endParaRPr>
          </a:p>
          <a:p>
            <a:r>
              <a:rPr lang="en-US" sz="2800" b="1" dirty="0" smtClean="0">
                <a:latin typeface="Arial Narrow" pitchFamily="34" charset="0"/>
              </a:rPr>
              <a:t>Python         Laurel Wreath</a:t>
            </a:r>
          </a:p>
          <a:p>
            <a:r>
              <a:rPr lang="en-US" sz="2800" b="1" dirty="0" smtClean="0">
                <a:latin typeface="Arial Narrow" pitchFamily="34" charset="0"/>
              </a:rPr>
              <a:t> </a:t>
            </a:r>
          </a:p>
        </p:txBody>
      </p:sp>
      <p:pic>
        <p:nvPicPr>
          <p:cNvPr id="2050" name="Picture 2" descr="http://t2.gstatic.com/images?q=tbn:ANd9GcRc2mAL2h06JA4ie3dWrVLa0bb4lo16d_Lmsr8zaPeTkZVFNKGf"/>
          <p:cNvPicPr>
            <a:picLocks noChangeAspect="1" noChangeArrowheads="1"/>
          </p:cNvPicPr>
          <p:nvPr/>
        </p:nvPicPr>
        <p:blipFill>
          <a:blip r:embed="rId3" cstate="print">
            <a:lum bright="10000" contrast="20000"/>
          </a:blip>
          <a:srcRect r="17361"/>
          <a:stretch>
            <a:fillRect/>
          </a:stretch>
        </p:blipFill>
        <p:spPr bwMode="auto">
          <a:xfrm>
            <a:off x="1143000" y="838200"/>
            <a:ext cx="4114800" cy="3171826"/>
          </a:xfrm>
          <a:prstGeom prst="rect">
            <a:avLst/>
          </a:prstGeom>
          <a:noFill/>
        </p:spPr>
      </p:pic>
      <p:pic>
        <p:nvPicPr>
          <p:cNvPr id="2052" name="Picture 4" descr="http://t3.gstatic.com/images?q=tbn:ANd9GcT4k_Scj-6Z9jhkOadF9qxGIZe4v5AMY1TAKCx11sVCknojqKWpifvfx4WsTQ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24600" y="990600"/>
            <a:ext cx="609600" cy="587567"/>
          </a:xfrm>
          <a:prstGeom prst="rect">
            <a:avLst/>
          </a:prstGeom>
          <a:noFill/>
        </p:spPr>
      </p:pic>
      <p:pic>
        <p:nvPicPr>
          <p:cNvPr id="14" name="Picture 4" descr="http://t3.gstatic.com/images?q=tbn:ANd9GcT4k_Scj-6Z9jhkOadF9qxGIZe4v5AMY1TAKCx11sVCknojqKWpifvfx4WsTQ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24600" y="1905000"/>
            <a:ext cx="609600" cy="587567"/>
          </a:xfrm>
          <a:prstGeom prst="rect">
            <a:avLst/>
          </a:prstGeom>
          <a:noFill/>
        </p:spPr>
      </p:pic>
      <p:pic>
        <p:nvPicPr>
          <p:cNvPr id="15" name="Picture 4" descr="http://t3.gstatic.com/images?q=tbn:ANd9GcT4k_Scj-6Z9jhkOadF9qxGIZe4v5AMY1TAKCx11sVCknojqKWpifvfx4WsTQ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24600" y="2514600"/>
            <a:ext cx="609600" cy="587567"/>
          </a:xfrm>
          <a:prstGeom prst="rect">
            <a:avLst/>
          </a:prstGeom>
          <a:noFill/>
        </p:spPr>
      </p:pic>
      <p:pic>
        <p:nvPicPr>
          <p:cNvPr id="16" name="Picture 4" descr="http://t3.gstatic.com/images?q=tbn:ANd9GcT4k_Scj-6Z9jhkOadF9qxGIZe4v5AMY1TAKCx11sVCknojqKWpifvfx4WsTQ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6400" y="3200400"/>
            <a:ext cx="609600" cy="587567"/>
          </a:xfrm>
          <a:prstGeom prst="rect">
            <a:avLst/>
          </a:prstGeom>
          <a:noFill/>
        </p:spPr>
      </p:pic>
      <p:pic>
        <p:nvPicPr>
          <p:cNvPr id="2054" name="Picture 6" descr="http://t2.gstatic.com/images?q=tbn:ANd9GcSV9vr3ItdunVJ8fz8fhHs_4GF4P51GNL_a0138W6zVnxpSpM3FF6ZPOKDQ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257646">
            <a:off x="3119537" y="3799525"/>
            <a:ext cx="1143000" cy="1889452"/>
          </a:xfrm>
          <a:prstGeom prst="rect">
            <a:avLst/>
          </a:prstGeom>
          <a:noFill/>
        </p:spPr>
      </p:pic>
      <p:pic>
        <p:nvPicPr>
          <p:cNvPr id="2056" name="Picture 8" descr="http://t2.gstatic.com/images?q=tbn:ANd9GcTxAzv-rdyggQ7X17tzSpWBAnHmhb5Hgxi2ZMD_iMKFBWPXg2Caaw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77299" y="5334000"/>
            <a:ext cx="1266701" cy="1219200"/>
          </a:xfrm>
          <a:prstGeom prst="rect">
            <a:avLst/>
          </a:prstGeom>
          <a:noFill/>
        </p:spPr>
      </p:pic>
      <p:pic>
        <p:nvPicPr>
          <p:cNvPr id="2058" name="Picture 10" descr="http://t0.gstatic.com/images?q=tbn:ANd9GcTjQCnh9J1jia_wxeqoP_u-XL8yzcUT8ETwVt4fuJEM_r0ibpOXUKtWByR0AA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19400" y="5867401"/>
            <a:ext cx="4267200" cy="990600"/>
          </a:xfrm>
          <a:prstGeom prst="rect">
            <a:avLst/>
          </a:prstGeom>
          <a:noFill/>
        </p:spPr>
      </p:pic>
      <p:pic>
        <p:nvPicPr>
          <p:cNvPr id="17" name="Picture 4" descr="http://t3.gstatic.com/images?q=tbn:ANd9GcT4k_Scj-6Z9jhkOadF9qxGIZe4v5AMY1TAKCx11sVCknojqKWpifvfx4WsTQ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24600" y="1447800"/>
            <a:ext cx="609600" cy="587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 descr="http://www.lib-art.com/imgpainting/9/4/6949-apollo-and-daphne-gian-lorenzo-bernin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D0707"/>
              </a:clrFrom>
              <a:clrTo>
                <a:srgbClr val="0D0707">
                  <a:alpha val="0"/>
                </a:srgbClr>
              </a:clrTo>
            </a:clrChange>
            <a:lum contrast="10000"/>
          </a:blip>
          <a:srcRect t="3800"/>
          <a:stretch>
            <a:fillRect/>
          </a:stretch>
        </p:blipFill>
        <p:spPr bwMode="auto">
          <a:xfrm>
            <a:off x="6705599" y="1295400"/>
            <a:ext cx="2438401" cy="54102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152400"/>
            <a:ext cx="70104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   Famous Connections:</a:t>
            </a:r>
          </a:p>
          <a:p>
            <a:endParaRPr lang="en-US" sz="2400" b="1" dirty="0" smtClean="0"/>
          </a:p>
          <a:p>
            <a:r>
              <a:rPr lang="en-US" sz="2400" b="1" dirty="0" smtClean="0">
                <a:latin typeface="Copperplate Gothic Bold" pitchFamily="34" charset="0"/>
              </a:rPr>
              <a:t>      the Python</a:t>
            </a:r>
          </a:p>
          <a:p>
            <a:r>
              <a:rPr lang="en-US" sz="2400" b="1" dirty="0" smtClean="0">
                <a:latin typeface="Copperplate Gothic Bold" pitchFamily="34" charset="0"/>
              </a:rPr>
              <a:t>	&amp;</a:t>
            </a:r>
          </a:p>
          <a:p>
            <a:r>
              <a:rPr lang="en-US" sz="2400" b="1" dirty="0" smtClean="0">
                <a:latin typeface="Copperplate Gothic Bold" pitchFamily="34" charset="0"/>
              </a:rPr>
              <a:t>    The Delphic </a:t>
            </a:r>
          </a:p>
          <a:p>
            <a:r>
              <a:rPr lang="en-US" sz="2400" b="1" dirty="0" smtClean="0">
                <a:latin typeface="Copperplate Gothic Bold" pitchFamily="34" charset="0"/>
              </a:rPr>
              <a:t>	Oracle</a:t>
            </a:r>
          </a:p>
          <a:p>
            <a:endParaRPr lang="en-US" sz="2400" b="1" dirty="0" smtClean="0">
              <a:latin typeface="Copperplate Gothic Bold" pitchFamily="34" charset="0"/>
            </a:endParaRPr>
          </a:p>
          <a:p>
            <a:endParaRPr lang="en-US" sz="2400" b="1" dirty="0" smtClean="0">
              <a:latin typeface="Copperplate Gothic Bold" pitchFamily="34" charset="0"/>
            </a:endParaRPr>
          </a:p>
          <a:p>
            <a:endParaRPr lang="en-US" sz="2400" b="1" dirty="0" smtClean="0">
              <a:latin typeface="Copperplate Gothic Bold" pitchFamily="34" charset="0"/>
            </a:endParaRPr>
          </a:p>
          <a:p>
            <a:endParaRPr lang="en-US" sz="2400" b="1" dirty="0" smtClean="0">
              <a:latin typeface="Copperplate Gothic Bold" pitchFamily="34" charset="0"/>
            </a:endParaRPr>
          </a:p>
          <a:p>
            <a:r>
              <a:rPr lang="en-US" sz="2400" b="1" dirty="0" smtClean="0">
                <a:latin typeface="Copperplate Gothic Bold" pitchFamily="34" charset="0"/>
              </a:rPr>
              <a:t>		        </a:t>
            </a:r>
            <a:r>
              <a:rPr lang="en-US" sz="2400" b="1" dirty="0" err="1" smtClean="0">
                <a:latin typeface="Copperplate Gothic Bold" pitchFamily="34" charset="0"/>
              </a:rPr>
              <a:t>Niobe</a:t>
            </a:r>
            <a:r>
              <a:rPr lang="en-US" sz="2400" b="1" dirty="0" smtClean="0">
                <a:latin typeface="Copperplate Gothic Bold" pitchFamily="34" charset="0"/>
              </a:rPr>
              <a:t>  </a:t>
            </a:r>
            <a:r>
              <a:rPr lang="en-US" sz="2400" b="1" dirty="0" smtClean="0">
                <a:latin typeface="Copperplate Gothic Bold" pitchFamily="34" charset="0"/>
                <a:sym typeface="Wingdings" pitchFamily="2" charset="2"/>
              </a:rPr>
              <a:t></a:t>
            </a:r>
            <a:endParaRPr lang="en-US" sz="2400" b="1" dirty="0" smtClean="0">
              <a:latin typeface="Copperplate Gothic Bold" pitchFamily="34" charset="0"/>
            </a:endParaRPr>
          </a:p>
          <a:p>
            <a:endParaRPr lang="en-US" sz="2400" b="1" dirty="0" smtClean="0">
              <a:latin typeface="Copperplate Gothic Bold" pitchFamily="34" charset="0"/>
            </a:endParaRPr>
          </a:p>
          <a:p>
            <a:endParaRPr lang="en-US" sz="2400" b="1" dirty="0" smtClean="0">
              <a:latin typeface="Copperplate Gothic Bold" pitchFamily="34" charset="0"/>
            </a:endParaRPr>
          </a:p>
          <a:p>
            <a:endParaRPr lang="en-US" sz="2400" b="1" dirty="0" smtClean="0">
              <a:latin typeface="Copperplate Gothic Bold" pitchFamily="34" charset="0"/>
            </a:endParaRPr>
          </a:p>
          <a:p>
            <a:endParaRPr lang="en-US" sz="2400" b="1" dirty="0" smtClean="0">
              <a:latin typeface="Copperplate Gothic Bold" pitchFamily="34" charset="0"/>
            </a:endParaRPr>
          </a:p>
          <a:p>
            <a:r>
              <a:rPr lang="en-US" sz="2400" b="1" dirty="0" smtClean="0">
                <a:latin typeface="Copperplate Gothic Bold" pitchFamily="34" charset="0"/>
              </a:rPr>
              <a:t>	 	                     Daphne and Apollo </a:t>
            </a:r>
          </a:p>
        </p:txBody>
      </p:sp>
      <p:pic>
        <p:nvPicPr>
          <p:cNvPr id="12290" name="Picture 2" descr="http://www.crystalinks.com/delphivapors.jpg"/>
          <p:cNvPicPr>
            <a:picLocks noChangeAspect="1" noChangeArrowheads="1"/>
          </p:cNvPicPr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>
            <a:off x="3352800" y="152400"/>
            <a:ext cx="3886200" cy="3049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2" name="Picture 4" descr="http://www.doyletics.com/images/niob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042" y="2667000"/>
            <a:ext cx="2218892" cy="31242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t2.gstatic.com/images?q=tbn:ANd9GcQl-GWeRsqnPhAFjIJPfz454DtxnaTyY6nwWFXo1s4sHB8qEvsBaegMSyQ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4572000"/>
            <a:ext cx="1506361" cy="100012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2400" y="228601"/>
            <a:ext cx="3886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accent3"/>
                </a:solidFill>
              </a:rPr>
              <a:t>Zeus/</a:t>
            </a:r>
          </a:p>
          <a:p>
            <a:r>
              <a:rPr lang="en-US" sz="5400" b="1" dirty="0" smtClean="0">
                <a:solidFill>
                  <a:schemeClr val="accent3"/>
                </a:solidFill>
              </a:rPr>
              <a:t>Jupiter/Jove</a:t>
            </a:r>
            <a:endParaRPr lang="en-US" sz="5400" b="1" dirty="0">
              <a:solidFill>
                <a:schemeClr val="accent3"/>
              </a:solidFill>
            </a:endParaRPr>
          </a:p>
        </p:txBody>
      </p:sp>
      <p:pic>
        <p:nvPicPr>
          <p:cNvPr id="65538" name="Picture 2" descr="http://3.bp.blogspot.com/_8hO0Dhr4viw/S9nf9dK-4oI/AAAAAAAAABk/yf-dhpNYOG4/s1600/zeu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2286000"/>
            <a:ext cx="2857500" cy="43910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191000" y="2286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pperplate Gothic Light" pitchFamily="34" charset="0"/>
              </a:rPr>
              <a:t>REALM OF AUTHORITY</a:t>
            </a:r>
            <a:endParaRPr lang="en-US" sz="2400" dirty="0">
              <a:latin typeface="Copperplate Gothic Light" pitchFamily="34" charset="0"/>
            </a:endParaRPr>
          </a:p>
        </p:txBody>
      </p:sp>
      <p:sp>
        <p:nvSpPr>
          <p:cNvPr id="10" name="Lightning Bolt 9"/>
          <p:cNvSpPr/>
          <p:nvPr/>
        </p:nvSpPr>
        <p:spPr>
          <a:xfrm rot="20820981">
            <a:off x="3861590" y="726989"/>
            <a:ext cx="1111630" cy="585727"/>
          </a:xfrm>
          <a:prstGeom prst="lightningBol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>
            <a:scene3d>
              <a:camera prst="orthographicFront"/>
              <a:lightRig rig="threePt" dir="t"/>
            </a:scene3d>
            <a:flatTx/>
          </a:bodyPr>
          <a:lstStyle/>
          <a:p>
            <a:pPr algn="ctr"/>
            <a:endParaRPr lang="en-US" dirty="0">
              <a:ln>
                <a:solidFill>
                  <a:schemeClr val="tx1">
                    <a:lumMod val="95000"/>
                  </a:schemeClr>
                </a:solidFill>
              </a:ln>
            </a:endParaRPr>
          </a:p>
        </p:txBody>
      </p:sp>
      <p:sp>
        <p:nvSpPr>
          <p:cNvPr id="12" name="Rectangle 11"/>
          <p:cNvSpPr/>
          <p:nvPr/>
        </p:nvSpPr>
        <p:spPr>
          <a:xfrm rot="20795004">
            <a:off x="4202750" y="1058880"/>
            <a:ext cx="19808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Copperplate Gothic Light" pitchFamily="34" charset="0"/>
              </a:rPr>
              <a:t>King of the gods</a:t>
            </a:r>
            <a:endParaRPr lang="en-US" sz="2400" b="1" dirty="0">
              <a:latin typeface="Copperplate Gothic Light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705600" y="838200"/>
            <a:ext cx="152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opperplate Gothic Light" pitchFamily="34" charset="0"/>
              </a:rPr>
              <a:t>The sky and weather</a:t>
            </a:r>
            <a:endParaRPr lang="en-US" dirty="0">
              <a:latin typeface="Copperplate Gothic Light" pitchFamily="34" charset="0"/>
            </a:endParaRPr>
          </a:p>
        </p:txBody>
      </p:sp>
      <p:sp>
        <p:nvSpPr>
          <p:cNvPr id="15" name="Lightning Bolt 14"/>
          <p:cNvSpPr/>
          <p:nvPr/>
        </p:nvSpPr>
        <p:spPr>
          <a:xfrm rot="5400000">
            <a:off x="7971009" y="182391"/>
            <a:ext cx="1016634" cy="956652"/>
          </a:xfrm>
          <a:prstGeom prst="lightningBol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>
            <a:scene3d>
              <a:camera prst="orthographicFront"/>
              <a:lightRig rig="threePt" dir="t"/>
            </a:scene3d>
            <a:flatTx/>
          </a:bodyPr>
          <a:lstStyle/>
          <a:p>
            <a:pPr algn="ctr"/>
            <a:endParaRPr lang="en-US" dirty="0">
              <a:ln>
                <a:solidFill>
                  <a:schemeClr val="tx1">
                    <a:lumMod val="95000"/>
                  </a:schemeClr>
                </a:solidFill>
              </a:ln>
            </a:endParaRPr>
          </a:p>
        </p:txBody>
      </p:sp>
      <p:sp>
        <p:nvSpPr>
          <p:cNvPr id="16" name="Lightning Bolt 15"/>
          <p:cNvSpPr/>
          <p:nvPr/>
        </p:nvSpPr>
        <p:spPr>
          <a:xfrm rot="276063">
            <a:off x="5960718" y="1482031"/>
            <a:ext cx="872014" cy="461838"/>
          </a:xfrm>
          <a:prstGeom prst="lightningBol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>
            <a:scene3d>
              <a:camera prst="orthographicFront"/>
              <a:lightRig rig="threePt" dir="t"/>
            </a:scene3d>
            <a:flatTx/>
          </a:bodyPr>
          <a:lstStyle/>
          <a:p>
            <a:pPr algn="ctr"/>
            <a:endParaRPr lang="en-US" dirty="0">
              <a:ln>
                <a:solidFill>
                  <a:schemeClr val="tx1">
                    <a:lumMod val="95000"/>
                  </a:schemeClr>
                </a:solidFill>
              </a:ln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867400" y="1981200"/>
            <a:ext cx="259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opperplate Gothic Light" pitchFamily="34" charset="0"/>
              </a:rPr>
              <a:t>Guest-Friendship (Hospitality)</a:t>
            </a:r>
            <a:endParaRPr lang="en-US" dirty="0">
              <a:latin typeface="Copperplate Gothic Light" pitchFamily="34" charset="0"/>
            </a:endParaRPr>
          </a:p>
        </p:txBody>
      </p:sp>
      <p:sp>
        <p:nvSpPr>
          <p:cNvPr id="19" name="Folded Corner 18"/>
          <p:cNvSpPr/>
          <p:nvPr/>
        </p:nvSpPr>
        <p:spPr>
          <a:xfrm>
            <a:off x="3429000" y="2133600"/>
            <a:ext cx="2362200" cy="2209800"/>
          </a:xfrm>
          <a:prstGeom prst="foldedCorner">
            <a:avLst>
              <a:gd name="adj" fmla="val 1846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Parents: </a:t>
            </a:r>
            <a:r>
              <a:rPr lang="en-US" dirty="0" err="1" smtClean="0"/>
              <a:t>Cronus</a:t>
            </a:r>
            <a:r>
              <a:rPr lang="en-US" dirty="0" smtClean="0"/>
              <a:t> and Rhea</a:t>
            </a:r>
          </a:p>
          <a:p>
            <a:pPr algn="ctr"/>
            <a:r>
              <a:rPr lang="en-US" dirty="0" smtClean="0"/>
              <a:t>Birth: tricked Dad into eating a rock so he could come back and conquer him later</a:t>
            </a:r>
            <a:endParaRPr lang="en-US" dirty="0"/>
          </a:p>
        </p:txBody>
      </p:sp>
      <p:sp>
        <p:nvSpPr>
          <p:cNvPr id="20" name="Heart 19"/>
          <p:cNvSpPr/>
          <p:nvPr/>
        </p:nvSpPr>
        <p:spPr>
          <a:xfrm>
            <a:off x="6705600" y="2743200"/>
            <a:ext cx="1676400" cy="1524000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Married to Hera/</a:t>
            </a:r>
          </a:p>
          <a:p>
            <a:pPr algn="ctr"/>
            <a:r>
              <a:rPr lang="en-US" b="1" dirty="0" smtClean="0"/>
              <a:t>Juno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810000" y="4495800"/>
            <a:ext cx="5105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latin typeface="Copperplate Gothic Light" pitchFamily="34" charset="0"/>
              </a:rPr>
              <a:t>Plants and Symbols</a:t>
            </a:r>
          </a:p>
          <a:p>
            <a:endParaRPr lang="en-US" b="1" u="sng" dirty="0" smtClean="0">
              <a:latin typeface="Copperplate Gothic Light" pitchFamily="34" charset="0"/>
            </a:endParaRPr>
          </a:p>
          <a:p>
            <a:r>
              <a:rPr lang="en-US" b="1" dirty="0" smtClean="0">
                <a:latin typeface="Copperplate Gothic Light" pitchFamily="34" charset="0"/>
              </a:rPr>
              <a:t>				</a:t>
            </a:r>
            <a:r>
              <a:rPr lang="en-US" b="1" dirty="0" smtClean="0">
                <a:latin typeface="+mj-lt"/>
              </a:rPr>
              <a:t>The Eagle</a:t>
            </a:r>
            <a:endParaRPr lang="en-US" b="1" dirty="0" smtClean="0">
              <a:latin typeface="Copperplate Gothic Light" pitchFamily="34" charset="0"/>
            </a:endParaRPr>
          </a:p>
          <a:p>
            <a:endParaRPr lang="en-US" b="1" u="sng" dirty="0" smtClean="0">
              <a:latin typeface="Copperplate Gothic Light" pitchFamily="34" charset="0"/>
            </a:endParaRPr>
          </a:p>
          <a:p>
            <a:endParaRPr lang="en-US" b="1" u="sng" dirty="0" smtClean="0">
              <a:latin typeface="Copperplate Gothic Light" pitchFamily="34" charset="0"/>
            </a:endParaRPr>
          </a:p>
          <a:p>
            <a:endParaRPr lang="en-US" b="1" u="sng" dirty="0" smtClean="0">
              <a:latin typeface="Copperplate Gothic Light" pitchFamily="34" charset="0"/>
            </a:endParaRPr>
          </a:p>
          <a:p>
            <a:r>
              <a:rPr lang="en-US" b="1" dirty="0" smtClean="0">
                <a:latin typeface="+mj-lt"/>
              </a:rPr>
              <a:t>The Oak Tree		Thunderbolt</a:t>
            </a:r>
            <a:endParaRPr lang="en-US" dirty="0">
              <a:latin typeface="+mj-lt"/>
            </a:endParaRPr>
          </a:p>
        </p:txBody>
      </p:sp>
      <p:sp>
        <p:nvSpPr>
          <p:cNvPr id="22" name="Lightning Bolt 21"/>
          <p:cNvSpPr/>
          <p:nvPr/>
        </p:nvSpPr>
        <p:spPr>
          <a:xfrm rot="5400000">
            <a:off x="8178483" y="5842317"/>
            <a:ext cx="788034" cy="838200"/>
          </a:xfrm>
          <a:prstGeom prst="lightningBol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>
            <a:scene3d>
              <a:camera prst="orthographicFront"/>
              <a:lightRig rig="threePt" dir="t"/>
            </a:scene3d>
            <a:flatTx/>
          </a:bodyPr>
          <a:lstStyle/>
          <a:p>
            <a:pPr algn="ctr"/>
            <a:endParaRPr lang="en-US" dirty="0">
              <a:ln>
                <a:solidFill>
                  <a:schemeClr val="tx1">
                    <a:lumMod val="95000"/>
                  </a:schemeClr>
                </a:solidFill>
              </a:ln>
            </a:endParaRPr>
          </a:p>
        </p:txBody>
      </p:sp>
      <p:pic>
        <p:nvPicPr>
          <p:cNvPr id="6148" name="Picture 4" descr="http://t3.gstatic.com/images?q=tbn:ANd9GcSXB3XcXJgXKMFjATar4BkfaZqslgZXRAFBqfYsRt3WadD3dZ5uEW8EUD2X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91000" y="4953000"/>
            <a:ext cx="1285875" cy="1114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www.kusadasi.tv/wp-content/uploads/greek_gods_artem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609600"/>
            <a:ext cx="3661857" cy="5029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Rectangle 2"/>
          <p:cNvSpPr/>
          <p:nvPr/>
        </p:nvSpPr>
        <p:spPr>
          <a:xfrm>
            <a:off x="4267200" y="152400"/>
            <a:ext cx="4876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>
                <a:solidFill>
                  <a:schemeClr val="accent3"/>
                </a:solidFill>
              </a:rPr>
              <a:t>Artemis/Diana</a:t>
            </a:r>
            <a:endParaRPr lang="en-US" sz="6000" b="1" dirty="0">
              <a:solidFill>
                <a:schemeClr val="accent3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381000"/>
            <a:ext cx="3962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 smtClean="0">
                <a:latin typeface="Copperplate Gothic Light" pitchFamily="34" charset="0"/>
              </a:rPr>
              <a:t>REALM OF AUTHORITY</a:t>
            </a:r>
            <a:endParaRPr lang="en-US" sz="2400" u="sng" dirty="0">
              <a:latin typeface="Copperplate Gothic Light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200" y="838200"/>
            <a:ext cx="3048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opperplate Gothic Light" pitchFamily="34" charset="0"/>
              </a:rPr>
              <a:t>The Hunt</a:t>
            </a:r>
          </a:p>
          <a:p>
            <a:endParaRPr lang="en-US" sz="2800" dirty="0" smtClean="0">
              <a:latin typeface="Copperplate Gothic Light" pitchFamily="34" charset="0"/>
            </a:endParaRPr>
          </a:p>
          <a:p>
            <a:r>
              <a:rPr lang="en-US" sz="2800" dirty="0" smtClean="0">
                <a:latin typeface="Copperplate Gothic Light" pitchFamily="34" charset="0"/>
              </a:rPr>
              <a:t>Wilderness</a:t>
            </a:r>
          </a:p>
          <a:p>
            <a:endParaRPr lang="en-US" sz="2800" dirty="0" smtClean="0">
              <a:latin typeface="Copperplate Gothic Light" pitchFamily="34" charset="0"/>
            </a:endParaRPr>
          </a:p>
          <a:p>
            <a:r>
              <a:rPr lang="en-US" sz="2800" dirty="0" smtClean="0">
                <a:latin typeface="Copperplate Gothic Light" pitchFamily="34" charset="0"/>
              </a:rPr>
              <a:t>(The moon)</a:t>
            </a:r>
          </a:p>
          <a:p>
            <a:endParaRPr lang="en-US" sz="2800" dirty="0" smtClean="0">
              <a:latin typeface="Copperplate Gothic Light" pitchFamily="34" charset="0"/>
            </a:endParaRPr>
          </a:p>
          <a:p>
            <a:r>
              <a:rPr lang="en-US" sz="2800" dirty="0" smtClean="0">
                <a:latin typeface="Copperplate Gothic Light" pitchFamily="34" charset="0"/>
              </a:rPr>
              <a:t>Maidenhood</a:t>
            </a:r>
            <a:endParaRPr lang="en-US" sz="2800" dirty="0">
              <a:latin typeface="Copperplate Gothic Light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76400" y="4114800"/>
            <a:ext cx="3429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latin typeface="Copperplate Gothic Light" pitchFamily="34" charset="0"/>
              </a:rPr>
              <a:t>Plants and Symbols</a:t>
            </a:r>
          </a:p>
          <a:p>
            <a:endParaRPr lang="en-US" sz="2000" b="1" u="sng" dirty="0" smtClean="0">
              <a:latin typeface="Copperplate Gothic Light" pitchFamily="34" charset="0"/>
            </a:endParaRPr>
          </a:p>
          <a:p>
            <a:r>
              <a:rPr lang="en-US" sz="2000" b="1" dirty="0" smtClean="0">
                <a:latin typeface="Copperplate Gothic Light" pitchFamily="34" charset="0"/>
              </a:rPr>
              <a:t>Stags and Bears</a:t>
            </a:r>
          </a:p>
          <a:p>
            <a:endParaRPr lang="en-US" sz="2000" b="1" dirty="0" smtClean="0">
              <a:latin typeface="Copperplate Gothic Light" pitchFamily="34" charset="0"/>
            </a:endParaRPr>
          </a:p>
          <a:p>
            <a:r>
              <a:rPr lang="en-US" sz="2000" b="1" dirty="0" smtClean="0">
                <a:latin typeface="Copperplate Gothic Light" pitchFamily="34" charset="0"/>
              </a:rPr>
              <a:t>       Bow and Arrows</a:t>
            </a:r>
          </a:p>
          <a:p>
            <a:r>
              <a:rPr lang="en-US" sz="2000" b="1" dirty="0" smtClean="0">
                <a:latin typeface="Copperplate Gothic Light" pitchFamily="34" charset="0"/>
              </a:rPr>
              <a:t>Hunting Dogs</a:t>
            </a:r>
          </a:p>
          <a:p>
            <a:endParaRPr lang="en-US" sz="2000" b="1" dirty="0" smtClean="0">
              <a:latin typeface="Copperplate Gothic Light" pitchFamily="34" charset="0"/>
            </a:endParaRPr>
          </a:p>
          <a:p>
            <a:r>
              <a:rPr lang="en-US" sz="2000" b="1" dirty="0" smtClean="0">
                <a:latin typeface="Copperplate Gothic Light" pitchFamily="34" charset="0"/>
              </a:rPr>
              <a:t>         cypress tree</a:t>
            </a:r>
          </a:p>
          <a:p>
            <a:endParaRPr lang="en-US" sz="2000" b="1" dirty="0" smtClean="0">
              <a:latin typeface="+mj-lt"/>
            </a:endParaRPr>
          </a:p>
        </p:txBody>
      </p:sp>
      <p:sp>
        <p:nvSpPr>
          <p:cNvPr id="10" name="Heart 9"/>
          <p:cNvSpPr/>
          <p:nvPr/>
        </p:nvSpPr>
        <p:spPr>
          <a:xfrm>
            <a:off x="5257800" y="5029200"/>
            <a:ext cx="1447800" cy="1295400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Single!</a:t>
            </a:r>
          </a:p>
        </p:txBody>
      </p:sp>
      <p:sp>
        <p:nvSpPr>
          <p:cNvPr id="16" name="Folded Corner 15"/>
          <p:cNvSpPr/>
          <p:nvPr/>
        </p:nvSpPr>
        <p:spPr>
          <a:xfrm>
            <a:off x="6781800" y="4724400"/>
            <a:ext cx="2362200" cy="2133600"/>
          </a:xfrm>
          <a:prstGeom prst="foldedCorner">
            <a:avLst>
              <a:gd name="adj" fmla="val 1846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  <a:p>
            <a:pPr algn="ctr"/>
            <a:r>
              <a:rPr lang="en-US" sz="1600" b="1" dirty="0" smtClean="0"/>
              <a:t>Parents: </a:t>
            </a:r>
          </a:p>
          <a:p>
            <a:pPr algn="ctr"/>
            <a:r>
              <a:rPr lang="en-US" sz="1600" dirty="0" smtClean="0"/>
              <a:t>Zeus and </a:t>
            </a:r>
            <a:r>
              <a:rPr lang="en-US" sz="1600" dirty="0" err="1" smtClean="0"/>
              <a:t>Leto</a:t>
            </a:r>
            <a:endParaRPr lang="en-US" sz="1600" dirty="0" smtClean="0"/>
          </a:p>
          <a:p>
            <a:pPr algn="ctr"/>
            <a:r>
              <a:rPr lang="en-US" sz="1600" b="1" dirty="0" smtClean="0"/>
              <a:t>Birth: </a:t>
            </a:r>
            <a:r>
              <a:rPr lang="en-US" sz="1600" dirty="0" err="1" smtClean="0"/>
              <a:t>Leto</a:t>
            </a:r>
            <a:r>
              <a:rPr lang="en-US" sz="1600" dirty="0" smtClean="0"/>
              <a:t> was shunned from every land due to Hera’s jealousy and gave birth on the island of Delos</a:t>
            </a:r>
            <a:endParaRPr lang="en-US" sz="1600" dirty="0"/>
          </a:p>
        </p:txBody>
      </p:sp>
      <p:sp>
        <p:nvSpPr>
          <p:cNvPr id="17" name="Moon 16"/>
          <p:cNvSpPr/>
          <p:nvPr/>
        </p:nvSpPr>
        <p:spPr>
          <a:xfrm rot="20480479">
            <a:off x="316103" y="883127"/>
            <a:ext cx="381000" cy="609600"/>
          </a:xfrm>
          <a:prstGeom prst="moon">
            <a:avLst>
              <a:gd name="adj" fmla="val 33099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Moon 17"/>
          <p:cNvSpPr/>
          <p:nvPr/>
        </p:nvSpPr>
        <p:spPr>
          <a:xfrm rot="20480479">
            <a:off x="316103" y="2330927"/>
            <a:ext cx="381000" cy="609600"/>
          </a:xfrm>
          <a:prstGeom prst="moon">
            <a:avLst>
              <a:gd name="adj" fmla="val 33099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Moon 18"/>
          <p:cNvSpPr/>
          <p:nvPr/>
        </p:nvSpPr>
        <p:spPr>
          <a:xfrm rot="20480479">
            <a:off x="316103" y="1568928"/>
            <a:ext cx="381000" cy="609600"/>
          </a:xfrm>
          <a:prstGeom prst="moon">
            <a:avLst>
              <a:gd name="adj" fmla="val 33099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Moon 19"/>
          <p:cNvSpPr/>
          <p:nvPr/>
        </p:nvSpPr>
        <p:spPr>
          <a:xfrm rot="20480479">
            <a:off x="316102" y="3245328"/>
            <a:ext cx="381000" cy="609600"/>
          </a:xfrm>
          <a:prstGeom prst="moon">
            <a:avLst>
              <a:gd name="adj" fmla="val 33099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326" name="Picture 6" descr="http://t0.gstatic.com/images?q=tbn:ANd9GcRDDzeXHzqcG4AIKChJ9Eb8uRjU9MjNrsZZeCEfEYHK_PNbPmSlamOkuJni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4495800"/>
            <a:ext cx="1542288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04800"/>
            <a:ext cx="8001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Famous Connections:				Orion	</a:t>
            </a:r>
          </a:p>
          <a:p>
            <a:r>
              <a:rPr lang="en-US" sz="2800" b="1" dirty="0" smtClean="0"/>
              <a:t>				</a:t>
            </a:r>
            <a:r>
              <a:rPr lang="en-US" sz="2800" b="1" dirty="0" err="1" smtClean="0"/>
              <a:t>Callisto</a:t>
            </a:r>
            <a:endParaRPr lang="en-US" sz="2800" b="1" dirty="0" smtClean="0"/>
          </a:p>
          <a:p>
            <a:r>
              <a:rPr lang="en-US" sz="2800" b="1" dirty="0" smtClean="0"/>
              <a:t>			    (</a:t>
            </a:r>
            <a:r>
              <a:rPr lang="en-US" sz="2800" b="1" dirty="0" err="1" smtClean="0"/>
              <a:t>Ursa</a:t>
            </a:r>
            <a:r>
              <a:rPr lang="en-US" sz="2800" b="1" dirty="0" smtClean="0"/>
              <a:t> Major and </a:t>
            </a:r>
            <a:r>
              <a:rPr lang="en-US" sz="2800" b="1" dirty="0" err="1" smtClean="0"/>
              <a:t>Ursa</a:t>
            </a:r>
            <a:r>
              <a:rPr lang="en-US" sz="2800" b="1" dirty="0" smtClean="0"/>
              <a:t> Minor)</a:t>
            </a:r>
          </a:p>
          <a:p>
            <a:endParaRPr lang="en-US" sz="2800" b="1" dirty="0" smtClean="0"/>
          </a:p>
          <a:p>
            <a:endParaRPr lang="en-US" sz="2800" b="1" dirty="0" smtClean="0"/>
          </a:p>
          <a:p>
            <a:endParaRPr lang="en-US" sz="2800" b="1" dirty="0" smtClean="0"/>
          </a:p>
          <a:p>
            <a:endParaRPr lang="en-US" sz="2800" b="1" dirty="0" smtClean="0"/>
          </a:p>
          <a:p>
            <a:r>
              <a:rPr lang="en-US" sz="2800" b="1" dirty="0" smtClean="0"/>
              <a:t>			</a:t>
            </a:r>
          </a:p>
          <a:p>
            <a:r>
              <a:rPr lang="en-US" sz="2800" b="1" dirty="0" smtClean="0"/>
              <a:t>                   </a:t>
            </a:r>
            <a:r>
              <a:rPr lang="en-US" sz="2800" b="1" dirty="0" err="1" smtClean="0"/>
              <a:t>Actaeon</a:t>
            </a:r>
            <a:r>
              <a:rPr lang="en-US" sz="2800" b="1" dirty="0" smtClean="0"/>
              <a:t> and Diana   </a:t>
            </a:r>
          </a:p>
          <a:p>
            <a:endParaRPr lang="en-US" sz="2800" b="1" dirty="0" smtClean="0"/>
          </a:p>
          <a:p>
            <a:endParaRPr lang="en-US" sz="2800" b="1" dirty="0"/>
          </a:p>
        </p:txBody>
      </p:sp>
      <p:pic>
        <p:nvPicPr>
          <p:cNvPr id="2050" name="Picture 2" descr="http://www.windows2universe.org/mythology/images/ursa_major_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990600"/>
            <a:ext cx="3048000" cy="2465917"/>
          </a:xfrm>
          <a:prstGeom prst="rect">
            <a:avLst/>
          </a:prstGeom>
          <a:noFill/>
        </p:spPr>
      </p:pic>
      <p:pic>
        <p:nvPicPr>
          <p:cNvPr id="2052" name="Picture 4" descr="http://westernhumanities101.pbworks.com/f/Diana%20and%20Actaeon,%20Luigi%20Vanvitelli%201770.jpg"/>
          <p:cNvPicPr>
            <a:picLocks noChangeAspect="1" noChangeArrowheads="1"/>
          </p:cNvPicPr>
          <p:nvPr/>
        </p:nvPicPr>
        <p:blipFill>
          <a:blip r:embed="rId4" cstate="print">
            <a:lum bright="-10000" contrast="10000"/>
          </a:blip>
          <a:srcRect t="9125" b="4469"/>
          <a:stretch>
            <a:fillRect/>
          </a:stretch>
        </p:blipFill>
        <p:spPr bwMode="auto">
          <a:xfrm>
            <a:off x="5181600" y="1828800"/>
            <a:ext cx="3734785" cy="4951258"/>
          </a:xfrm>
          <a:prstGeom prst="rect">
            <a:avLst/>
          </a:prstGeom>
          <a:noFill/>
        </p:spPr>
      </p:pic>
      <p:pic>
        <p:nvPicPr>
          <p:cNvPr id="2054" name="Picture 6" descr="http://www.mlahanas.de/Greeks/Mythology/RM/DianaCaserta.jpg"/>
          <p:cNvPicPr>
            <a:picLocks noChangeAspect="1" noChangeArrowheads="1"/>
          </p:cNvPicPr>
          <p:nvPr/>
        </p:nvPicPr>
        <p:blipFill>
          <a:blip r:embed="rId5" cstate="print">
            <a:lum bright="-10000" contrast="10000"/>
          </a:blip>
          <a:srcRect t="8497" b="12572"/>
          <a:stretch>
            <a:fillRect/>
          </a:stretch>
        </p:blipFill>
        <p:spPr bwMode="auto">
          <a:xfrm>
            <a:off x="457200" y="4343400"/>
            <a:ext cx="4191000" cy="2346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210fresh.wikispaces.com/file/view/h.jpg/69781795/h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40203"/>
              </a:clrFrom>
              <a:clrTo>
                <a:srgbClr val="04020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038600" cy="4879402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04800" y="5334000"/>
            <a:ext cx="5791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>
                <a:solidFill>
                  <a:schemeClr val="accent3"/>
                </a:solidFill>
              </a:rPr>
              <a:t>Hermes/Mercury</a:t>
            </a:r>
          </a:p>
          <a:p>
            <a:r>
              <a:rPr lang="en-US" b="1" dirty="0" smtClean="0">
                <a:solidFill>
                  <a:schemeClr val="accent3"/>
                </a:solidFill>
              </a:rPr>
              <a:t>		</a:t>
            </a:r>
            <a:r>
              <a:rPr lang="en-US" sz="2400" b="1" dirty="0" smtClean="0">
                <a:solidFill>
                  <a:schemeClr val="accent3"/>
                </a:solidFill>
              </a:rPr>
              <a:t>Messenger of the gods</a:t>
            </a:r>
            <a:endParaRPr lang="en-US" sz="2400" b="1" dirty="0">
              <a:solidFill>
                <a:schemeClr val="accent3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33600" y="3429000"/>
            <a:ext cx="3962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Copperplate Gothic Light" pitchFamily="34" charset="0"/>
              </a:rPr>
              <a:t>REALM OF AUTHORITY</a:t>
            </a:r>
            <a:endParaRPr lang="en-US" sz="2400" dirty="0">
              <a:latin typeface="Copperplate Gothic Light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200" y="4038600"/>
            <a:ext cx="5410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400" b="1" dirty="0" smtClean="0">
                <a:latin typeface="Copperplate Gothic Light" pitchFamily="34" charset="0"/>
              </a:rPr>
              <a:t>	Commerce</a:t>
            </a:r>
          </a:p>
          <a:p>
            <a:pPr lvl="1"/>
            <a:r>
              <a:rPr lang="en-US" sz="2400" b="1" dirty="0" smtClean="0">
                <a:latin typeface="Copperplate Gothic Light" pitchFamily="34" charset="0"/>
              </a:rPr>
              <a:t>			          thieves</a:t>
            </a:r>
          </a:p>
          <a:p>
            <a:pPr lvl="1"/>
            <a:r>
              <a:rPr lang="en-US" sz="2400" b="1" dirty="0" smtClean="0">
                <a:latin typeface="Copperplate Gothic Light" pitchFamily="34" charset="0"/>
              </a:rPr>
              <a:t>Borders		</a:t>
            </a:r>
          </a:p>
          <a:p>
            <a:pPr lvl="1"/>
            <a:r>
              <a:rPr lang="en-US" sz="2400" b="1" dirty="0" smtClean="0">
                <a:latin typeface="Copperplate Gothic Light" pitchFamily="34" charset="0"/>
              </a:rPr>
              <a:t>				travel</a:t>
            </a:r>
          </a:p>
        </p:txBody>
      </p:sp>
      <p:sp>
        <p:nvSpPr>
          <p:cNvPr id="9" name="Folded Corner 8"/>
          <p:cNvSpPr/>
          <p:nvPr/>
        </p:nvSpPr>
        <p:spPr>
          <a:xfrm>
            <a:off x="6858000" y="4343400"/>
            <a:ext cx="1981200" cy="2209800"/>
          </a:xfrm>
          <a:prstGeom prst="foldedCorner">
            <a:avLst>
              <a:gd name="adj" fmla="val 2915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Parents: 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Zeus and Maia</a:t>
            </a:r>
          </a:p>
        </p:txBody>
      </p:sp>
      <p:sp>
        <p:nvSpPr>
          <p:cNvPr id="10" name="Heart 9"/>
          <p:cNvSpPr/>
          <p:nvPr/>
        </p:nvSpPr>
        <p:spPr>
          <a:xfrm>
            <a:off x="4191000" y="381000"/>
            <a:ext cx="1905000" cy="1295400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Single   </a:t>
            </a:r>
            <a:endParaRPr lang="en-US" b="1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6248400" y="152400"/>
            <a:ext cx="2667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latin typeface="Copperplate Gothic Light" pitchFamily="34" charset="0"/>
              </a:rPr>
              <a:t>Plants and Symbols</a:t>
            </a:r>
          </a:p>
          <a:p>
            <a:endParaRPr lang="en-US" sz="2400" b="1" dirty="0" smtClean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Caduceus &gt;</a:t>
            </a:r>
          </a:p>
          <a:p>
            <a:endParaRPr lang="en-US" sz="2400" b="1" dirty="0" smtClean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Tortoise</a:t>
            </a:r>
          </a:p>
          <a:p>
            <a:endParaRPr lang="en-US" sz="2400" b="1" dirty="0" smtClean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Winged Sandals</a:t>
            </a:r>
          </a:p>
          <a:p>
            <a:r>
              <a:rPr lang="en-US" sz="2000" b="1" dirty="0" smtClean="0">
                <a:latin typeface="+mj-lt"/>
              </a:rPr>
              <a:t>			      </a:t>
            </a:r>
          </a:p>
        </p:txBody>
      </p:sp>
      <p:sp>
        <p:nvSpPr>
          <p:cNvPr id="2054" name="AutoShape 6" descr="data:image/jpg;base64,/9j/4AAQSkZJRgABAQAAAQABAAD/2wCEAAkGBhIQERQTExQUFBQVFBgXFxUSFBobGxkZGRgYGB4YGBkaHCceGRolHh4cIjshJCcqLC0tFx8xNTwqNSYuLSoBCQoKDgwOGg8PGi4eHyUuLCkuKTUwLik1LiwwLCopKSwsKSksNSw1NCwpLDIsKSk1Miw1Li0qLCo1NSwuLC0pLP/AABEIAIAAkAMBIgACEQEDEQH/xAAbAAEAAgMBAQAAAAAAAAAAAAAABAYDBQcCAf/EADsQAAIBAwIEBAMHAgQHAQAAAAECAwAEERIhBRMxQQYiUWEycYEHFCMzQlKRgqFiwdHwFkNTcpLh8RX/xAAaAQEAAgMBAAAAAAAAAAAAAAAAAgMBBAUG/8QALREAAgIBAwEGBgIDAAAAAAAAAAECAxEEEiFRBRMxQWGxI3GBkfDxoeEiMkL/2gAMAwEAAhEDEQA/AO40r5qpmgPtfKg8Y47BZxmW4lWJBtqc43PYDqT7CtGPtDgk/IiuJh2cR8tCPUPKVBHuM1Cc4wWZPALVmo17xOGBdUsiRr6yOqj+WIrn/GPGVxOrRxypExBGm0HPlGQRvIcJGc+oGOxqt8O4ilsSJLUNMq65JrdllOAPikd21oTvsWPfGRWlZropfDW7+Pcko9TrNt4pspWCJdWzseipPGxPyAbJqXxC/SCJ5ZDhI0Z2PoFBJ/tXNeHcYgvdSFGDLgmK4jw2k9G0tnKn19qlTLKYprKPLpPbzcpGOrRIg1BASc8thtjPlI22OKqo7RVlndTjtf3MuHGTGIJL9GubppOW7FIrZXITG/xgbNgZznOSD0AFZLLhv3UD7qzRFM6VDNy2z+l48lSp9QAR26b5eC8RSawg0n8qRlYHqMhwMjqDv09QfSs7yBQWJwAMknoABkk+2K5Ot1N0LVtb6lkUsFv4NxRbmFJVyNWcqeqsCVZT7hgR9KxXPieziYpJdW6MOqvPGpHzBbIqj2c8hjW3OpIyrXDgEhn58rtGhI3ChV1EdSXAOMEHBf8AFILIKgjOps6YbdAWIAyWCL+kDvXVt7RdclWouUsLJBQ8zpFjxSGcaoZY5V9YnVx/Kk1KzXE+IcUjudOm0HMZdcctyyRbY6pIra2I/aCPpVg4J4vuLdEjllWVgANN4OTISNvLKupJP4J3GTVteui18RbX9/Yw4nTBX2qoPtBij/PhuIvVxHzEHuWiLYHzArdcG8Q295HzLeVJUzjKHofQjqPrW9CcZrMXkg1g2NK+aqZqYOX8N8T315mQ3P3bzuv3eOGMlCrFdDO+os+2+w+gr7dTyHZ7i/mP7YzpH8xqo/vVl8Q/Z9BdOZkaS3nbGqWEjz4286MCj9OpGfeucXtrd2dw1vc3rRKW/BkMKBZU2wVbIVXHde2M9CK5Opovy5Kx46fommuhIvPC6zYdbcQurBhcXEpkkBHcrqbUMdmZRWquPE06yCHVBcIWCcyJm5aEnA5pKMuT+0Ma28nBraNS0sxmzuxuZQU2GxMcZVW+teI7uOcaIIDdIOhOI7ZSD6AaWHfYMdvrWhGT/wC05L14x9Xz7E/kSZLXWhE0xfTkGKAkAgHGM7kD5YGPnXm0fWvkVBGp8oAPLDg9Qo81w498DO+Bua0MvgksVlhuAGjfWw0k2iAdQoYnOPXJ/p7Y57y61LJcTSyWe6qbWPll3xldK55jR9d/r03rKrjZ/pL6eGPkYzg9eIfCqz6pVDCZPNI5fzacb81ydIkO2mNdhgA9aunhnjic+G4ufIhhMaON0WV2AcyHrHkKoGrGMuGwcVoeH8biutYAa3hhOkNIwRg2ATpX9DkH4zluuN9x8tIGZQ1my4J0MdB5Em2NOg/pVesvxEjG5JxKNk65JzXMevr6+waybTxLweWLirOmQt2o5YhlCKxUxK5lUqQWLODnvkHqK8//AJMt48ELczJ/Hb8cBeXG0eclEyzZdceXrua1HC7lvvlpmLlqrkJy5WaJlaWFcxxtvGCRqA6YwfnI8RXDJJD+HzR91OoNIyKql4dTuqbyKMAlfRc9quttUroSx7dDCXBuONX0cczTW7NMI4Ck0kkrMhdWzGFkP5hUs4OkfqAHmGKp/hzwukZE0oJmlOqJw+GAI6RsDhZgc5jbIIOnfc1trqBlXVeMmkHSulD93j22zGPiRl/5nxKf24Br5f8AG4rVUyDcQzEKxRg7ZIOAykfiHbZtmOBnJqmds7JN1rmXTovUzgl3cmhCXVCh+PUv4ZOerxneFvcbZ3wa+x2uhAIZjHkgCGUllGTg4bZiMeudvrVcgvLoMZLaSZLQYEhuU5hjbcnyfmLHjSc741Z6ZNe18FEl5prkEyMHUqp+6uMD8wKds+uR67nrHuo1r/KWPTx+jRnJ7XxJPzWt9UECKxQyyM3KcjZgmlFGR+0sOvWtta+GRGzSNAtxI7FzcQS8uQ5/aoZQv9LnpmvL3aW66JoDbRnq0eJLZv6SpVVPowX/ADrJFwe2kUGKUwjqDayaUPuI3LIPmvWsSk/GC2r05/lPPuEuptrWeQYCXF/Cf2yEuPTq6uMfXFOLeJr6zUzC55+kgciSCPzktjQrxhSrHOBsdyNjVchgvLm4W2tL1pjqHNfkoRCgPmaRgdJbrhdtXy3rpHh/7O4LaRZpHkuZlOVkmIwh6eSNQFU474J361v6am/Kk7Hjp+yEmuhbawXdmkqlJEV1PVXUMD8wdqz0rrEDnviD7LY+atxYxW0bgYeGSNeW4zkFfKRG433AIPf1qu8e4nd2mhbm1SJWyFkMgaLIHR2BIXI6KRvjbpiuyVint1dSrgMpGCrDII9CDsRWtdpa7nma5JKTRx0RRMvMnuVuCRsmoiAY3HlXIfHXLHt2rCvEWl1OjEZ8rXbY8q90tYxkE+hBPqS2BXROIfZpw6VGH3aKJjjEkKBHUqchlIGxB/nvmqXwGw1M5d3l5bGNWlAzgMcAgADAGOgG5JO4rkauhaaO9vP5+f2Ti8muh4PA4LQ2oZ9GhOYn4Y/xSsfzG3ydidiOpJqL/wADziLkmcsqhQqoxGFyNWcoqufiwMjruDV1mmUAl5lh3AXVBJJkdydDDGent/asQ4hA3W7WP3S3lY/TWmB9Q1a9a1MknDGHzy0zL2oqFmLn77ac4KirLGoUJpJLFGJ6nIGgLq74PpUjxBPMJ4FiVWLWpXBUtksCQMA7DMeCR01ZrPxRwt7BJHNz4eepyY5Q8YABw3lC6MhtwM+bfoMZ4rdJ7yFzOIY4oE1vofWTmQaFOMDIO5OdunqNh1y7yKeM4fyMGoPg24aMxiVoldmVldshlbJGFCtyjg43OAAK2X/C6YUmzjdwmiQRaAjaurRhiCjdwQowTj3FnjEIAI4hbyLvvKURgPmuB6/pFYnuUGnl3Nvc6m0lbfcrkdSQ7Age+n1H7aothq0m5YwujwZW0rFzePbOFm5gZRhLgjDlM/BOhGHx+7IG43UnfIEh082C5W3bclVfMDZ6koThc/4SPr3tN3a8+GRMlWCM0bjqjAHcH/f9zU/gv2c8OWFCbaOZmGsyXCK7sXGSWJGM+w2HbFWaOqOpWc7RJ7SkcA4tdXTSJbWyTBMa3SRRECdsBiQCcblQuf5qw8B+y1GmNzfRW7tp0pBHGpRM7lnbSOY/bpge+c1f7a0SJQkaqijoqKFA+QGwrNXap0tdT3RXJU234kezsY4VCRokajosahQPoBipFKVsmBSlKAUpSgPjVR+KeGJYJXlt11o5y0ed8kknHtkk59yCOhq8mtP4scrZzFf2YJ9FYhWPt5Sd6o1FMLYOM/AynhlMsuLCVQwVu2cYbqM74NSDeL3JHzVv9Ki8BhCwLgbnJb/uyQf46fSttY2gmlCM+gYztjU+/wAK56YG57+YY748bGlW3d3Dg2M4WSEOIRf9RP8AzFZUmB6EH5HNPH/DEgitymoE3Kgku3mGlzg74O4FePC3A4Z5ZhIpOmO3IOpsgssmSDnbOB/Fbz7LkpqvdyyPeEtJ8dVVh7jB+hG9e5IFKl0JwoyynqB6+4rDxLh6W0qxxyFw4YlHOpo8DIOr9h3GDvnGNs4l8HH4o9MHPyxWpOiVVvc2ckk01lHjhnCXuQD8ELqDq/U6HBwo/SrDqTvg7DuLgqYrUeFhiDH6RI4Xf9Oo4/z2rc16rR0V1VLYvHkobbFKUrcIilKUApSlAKUpQCsc0IdSrDKkEEHoQRgg1kpQHPeIcBuLORjGpmt2OcDdlPv1J+eN/Y7mNFxKGVd8Y7hwCP53Wr1x6+MFvJIMalXy56aiQq59skVzrw5Gzq07szNIx6k9M9SM4yT/AKDavN9p6aqv4i4ZbBt8Eu+4Ws6qpeTSriRRzCQGAIDAMT77dK9WfDihYmR21BBsxQYRcKCEwCdyfrUXjqvBbi5jVADOkXRgTliCxCsBgHbvn2rLZXshZtaZRWVTIpBUM6K4DdCMhh2xkgZNaUq9UoqWX4cc84JpxyTuUkQ30Rqd87AemSeh+dbSxt3lXTCCqt8c7qRlfSNTufmdvn0Ma1i5mYz0YHHYqw3DD0Ix2qz8FnaSCNmOWKjUfUjYn6kZ+tbXZenha3OXLRGbaM9pbLGqoowqjArPSlemSwUilKVkClKUApSlAKUpQClKUBF4nZCaJ426OpHToexHuDg/SuZWExtGa3nGgqSwPYA+/wC3PRumNjggiurEVSPHzk3FohJVCXbPTzDSOvY4OP6z6Vzu0aI2VNy8icXhmq4xaPc2/KSUBDIkgyusZVtWxDDGf9719sLKb8RXddEkiOY4wdyiRqMu2+MoDgAfM1r/ABS4gheVFVXBjwQh82qQK3mXAGkb+bPXbFZOBXrOSNfMUbdM48kbA6843LMukb+TPauEpXqncpcYx646FnGSzW4KEYwZXBWNO+ehdsfCi9z8vUZtVhaiKNEByFUDJ7+59z1+taPgIzMSAMmBdZxv8baP5Gr+BVjFdvs2mNdKa8WVzeWfaUpXTIClKUApSlAKUpQClKUApSlAKgcW4VFcxlJV1L19wfVT2P8A8qfXxjisNZBxqDibQ2j3JZ9KnCxjzbEgAHO/fGruBn2G48O8VFxqUIFZWAOnSRlxkEYJGd84Oc961y8SVYZroKREzFxGMONLYO+rGOo77dOgFbHgt8kqBbccvoQNGAQTuBjGM/DkbjI9q8nbWtz48/Hy+xemXjw3DiBSd2Yku2c6mB0lsn1x07DYdK21ReHSK0UbKNKlFIX0BHTbbapVeqgsRSRSKUpUzApSlAKUpQClKUApSlAKUpQClKUBy/xfwmC15wYa7coZnjZc6SzaQqaSCQSG9NOBnOcV68HxRSFI4RpUsySksTIp0awoY7Yx3HTIx1yLR494Ibizn5SsZxC4i0HBJYDy7nBBwOvptioX2bcAENssjxukrMzFZNiM+XOOxKgf+q5stHmzd5Zzgnu4LhDEFUKowAAAB2A2Ar3SldIgKUpQClKUApSlAf/Z"/>
          <p:cNvSpPr>
            <a:spLocks noChangeAspect="1" noChangeArrowheads="1"/>
          </p:cNvSpPr>
          <p:nvPr/>
        </p:nvSpPr>
        <p:spPr bwMode="auto">
          <a:xfrm>
            <a:off x="63500" y="-596900"/>
            <a:ext cx="1371600" cy="12192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6" name="AutoShape 8" descr="data:image/jpg;base64,/9j/4AAQSkZJRgABAQAAAQABAAD/2wCEAAkGBhIQERQTExQUFBQVFBgXFxUSFBobGxkZGRgYGB4YGBkaHCceGRolHh4cIjshJCcqLC0tFx8xNTwqNSYuLSoBCQoKDgwOGg8PGi4eHyUuLCkuKTUwLik1LiwwLCopKSwsKSksNSw1NCwpLDIsKSk1Miw1Li0qLCo1NSwuLC0pLP/AABEIAIAAkAMBIgACEQEDEQH/xAAbAAEAAgMBAQAAAAAAAAAAAAAABAYDBQcCAf/EADsQAAIBAwIEBAMHAgQHAQAAAAECAwAEERIhBRMxQQYiUWEycYEHFCMzQlKRgqFiwdHwFkNTcpLh8RX/xAAaAQEAAgMBAAAAAAAAAAAAAAAAAgMBBAUG/8QALREAAgIBAwEGBgIDAAAAAAAAAAECAxEEEiFRBRMxQWGxI3GBkfDxoeEiMkL/2gAMAwEAAhEDEQA/AO40r5qpmgPtfKg8Y47BZxmW4lWJBtqc43PYDqT7CtGPtDgk/IiuJh2cR8tCPUPKVBHuM1Cc4wWZPALVmo17xOGBdUsiRr6yOqj+WIrn/GPGVxOrRxypExBGm0HPlGQRvIcJGc+oGOxqt8O4ilsSJLUNMq65JrdllOAPikd21oTvsWPfGRWlZropfDW7+Pcko9TrNt4pspWCJdWzseipPGxPyAbJqXxC/SCJ5ZDhI0Z2PoFBJ/tXNeHcYgvdSFGDLgmK4jw2k9G0tnKn19qlTLKYprKPLpPbzcpGOrRIg1BASc8thtjPlI22OKqo7RVlndTjtf3MuHGTGIJL9GubppOW7FIrZXITG/xgbNgZznOSD0AFZLLhv3UD7qzRFM6VDNy2z+l48lSp9QAR26b5eC8RSawg0n8qRlYHqMhwMjqDv09QfSs7yBQWJwAMknoABkk+2K5Ot1N0LVtb6lkUsFv4NxRbmFJVyNWcqeqsCVZT7hgR9KxXPieziYpJdW6MOqvPGpHzBbIqj2c8hjW3OpIyrXDgEhn58rtGhI3ChV1EdSXAOMEHBf8AFILIKgjOps6YbdAWIAyWCL+kDvXVt7RdclWouUsLJBQ8zpFjxSGcaoZY5V9YnVx/Kk1KzXE+IcUjudOm0HMZdcctyyRbY6pIra2I/aCPpVg4J4vuLdEjllWVgANN4OTISNvLKupJP4J3GTVteui18RbX9/Yw4nTBX2qoPtBij/PhuIvVxHzEHuWiLYHzArdcG8Q295HzLeVJUzjKHofQjqPrW9CcZrMXkg1g2NK+aqZqYOX8N8T315mQ3P3bzuv3eOGMlCrFdDO+os+2+w+gr7dTyHZ7i/mP7YzpH8xqo/vVl8Q/Z9BdOZkaS3nbGqWEjz4286MCj9OpGfeucXtrd2dw1vc3rRKW/BkMKBZU2wVbIVXHde2M9CK5Opovy5Kx46fommuhIvPC6zYdbcQurBhcXEpkkBHcrqbUMdmZRWquPE06yCHVBcIWCcyJm5aEnA5pKMuT+0Ma28nBraNS0sxmzuxuZQU2GxMcZVW+teI7uOcaIIDdIOhOI7ZSD6AaWHfYMdvrWhGT/wC05L14x9Xz7E/kSZLXWhE0xfTkGKAkAgHGM7kD5YGPnXm0fWvkVBGp8oAPLDg9Qo81w498DO+Bua0MvgksVlhuAGjfWw0k2iAdQoYnOPXJ/p7Y57y61LJcTSyWe6qbWPll3xldK55jR9d/r03rKrjZ/pL6eGPkYzg9eIfCqz6pVDCZPNI5fzacb81ydIkO2mNdhgA9aunhnjic+G4ufIhhMaON0WV2AcyHrHkKoGrGMuGwcVoeH8biutYAa3hhOkNIwRg2ATpX9DkH4zluuN9x8tIGZQ1my4J0MdB5Em2NOg/pVesvxEjG5JxKNk65JzXMevr6+waybTxLweWLirOmQt2o5YhlCKxUxK5lUqQWLODnvkHqK8//AJMt48ELczJ/Hb8cBeXG0eclEyzZdceXrua1HC7lvvlpmLlqrkJy5WaJlaWFcxxtvGCRqA6YwfnI8RXDJJD+HzR91OoNIyKql4dTuqbyKMAlfRc9quttUroSx7dDCXBuONX0cczTW7NMI4Ck0kkrMhdWzGFkP5hUs4OkfqAHmGKp/hzwukZE0oJmlOqJw+GAI6RsDhZgc5jbIIOnfc1trqBlXVeMmkHSulD93j22zGPiRl/5nxKf24Br5f8AG4rVUyDcQzEKxRg7ZIOAykfiHbZtmOBnJqmds7JN1rmXTovUzgl3cmhCXVCh+PUv4ZOerxneFvcbZ3wa+x2uhAIZjHkgCGUllGTg4bZiMeudvrVcgvLoMZLaSZLQYEhuU5hjbcnyfmLHjSc741Z6ZNe18FEl5prkEyMHUqp+6uMD8wKds+uR67nrHuo1r/KWPTx+jRnJ7XxJPzWt9UECKxQyyM3KcjZgmlFGR+0sOvWtta+GRGzSNAtxI7FzcQS8uQ5/aoZQv9LnpmvL3aW66JoDbRnq0eJLZv6SpVVPowX/ADrJFwe2kUGKUwjqDayaUPuI3LIPmvWsSk/GC2r05/lPPuEuptrWeQYCXF/Cf2yEuPTq6uMfXFOLeJr6zUzC55+kgciSCPzktjQrxhSrHOBsdyNjVchgvLm4W2tL1pjqHNfkoRCgPmaRgdJbrhdtXy3rpHh/7O4LaRZpHkuZlOVkmIwh6eSNQFU474J361v6am/Kk7Hjp+yEmuhbawXdmkqlJEV1PVXUMD8wdqz0rrEDnviD7LY+atxYxW0bgYeGSNeW4zkFfKRG433AIPf1qu8e4nd2mhbm1SJWyFkMgaLIHR2BIXI6KRvjbpiuyVint1dSrgMpGCrDII9CDsRWtdpa7nma5JKTRx0RRMvMnuVuCRsmoiAY3HlXIfHXLHt2rCvEWl1OjEZ8rXbY8q90tYxkE+hBPqS2BXROIfZpw6VGH3aKJjjEkKBHUqchlIGxB/nvmqXwGw1M5d3l5bGNWlAzgMcAgADAGOgG5JO4rkauhaaO9vP5+f2Ti8muh4PA4LQ2oZ9GhOYn4Y/xSsfzG3ydidiOpJqL/wADziLkmcsqhQqoxGFyNWcoqufiwMjruDV1mmUAl5lh3AXVBJJkdydDDGent/asQ4hA3W7WP3S3lY/TWmB9Q1a9a1MknDGHzy0zL2oqFmLn77ac4KirLGoUJpJLFGJ6nIGgLq74PpUjxBPMJ4FiVWLWpXBUtksCQMA7DMeCR01ZrPxRwt7BJHNz4eepyY5Q8YABw3lC6MhtwM+bfoMZ4rdJ7yFzOIY4oE1vofWTmQaFOMDIO5OdunqNh1y7yKeM4fyMGoPg24aMxiVoldmVldshlbJGFCtyjg43OAAK2X/C6YUmzjdwmiQRaAjaurRhiCjdwQowTj3FnjEIAI4hbyLvvKURgPmuB6/pFYnuUGnl3Nvc6m0lbfcrkdSQ7Age+n1H7aothq0m5YwujwZW0rFzePbOFm5gZRhLgjDlM/BOhGHx+7IG43UnfIEh082C5W3bclVfMDZ6koThc/4SPr3tN3a8+GRMlWCM0bjqjAHcH/f9zU/gv2c8OWFCbaOZmGsyXCK7sXGSWJGM+w2HbFWaOqOpWc7RJ7SkcA4tdXTSJbWyTBMa3SRRECdsBiQCcblQuf5qw8B+y1GmNzfRW7tp0pBHGpRM7lnbSOY/bpge+c1f7a0SJQkaqijoqKFA+QGwrNXap0tdT3RXJU234kezsY4VCRokajosahQPoBipFKVsmBSlKAUpSgPjVR+KeGJYJXlt11o5y0ed8kknHtkk59yCOhq8mtP4scrZzFf2YJ9FYhWPt5Sd6o1FMLYOM/AynhlMsuLCVQwVu2cYbqM74NSDeL3JHzVv9Ki8BhCwLgbnJb/uyQf46fSttY2gmlCM+gYztjU+/wAK56YG57+YY748bGlW3d3Dg2M4WSEOIRf9RP8AzFZUmB6EH5HNPH/DEgitymoE3Kgku3mGlzg74O4FePC3A4Z5ZhIpOmO3IOpsgssmSDnbOB/Fbz7LkpqvdyyPeEtJ8dVVh7jB+hG9e5IFKl0JwoyynqB6+4rDxLh6W0qxxyFw4YlHOpo8DIOr9h3GDvnGNs4l8HH4o9MHPyxWpOiVVvc2ckk01lHjhnCXuQD8ELqDq/U6HBwo/SrDqTvg7DuLgqYrUeFhiDH6RI4Xf9Oo4/z2rc16rR0V1VLYvHkobbFKUrcIilKUApSlAKUpQCsc0IdSrDKkEEHoQRgg1kpQHPeIcBuLORjGpmt2OcDdlPv1J+eN/Y7mNFxKGVd8Y7hwCP53Wr1x6+MFvJIMalXy56aiQq59skVzrw5Gzq07szNIx6k9M9SM4yT/AKDavN9p6aqv4i4ZbBt8Eu+4Ws6qpeTSriRRzCQGAIDAMT77dK9WfDihYmR21BBsxQYRcKCEwCdyfrUXjqvBbi5jVADOkXRgTliCxCsBgHbvn2rLZXshZtaZRWVTIpBUM6K4DdCMhh2xkgZNaUq9UoqWX4cc84JpxyTuUkQ30Rqd87AemSeh+dbSxt3lXTCCqt8c7qRlfSNTufmdvn0Ma1i5mYz0YHHYqw3DD0Ix2qz8FnaSCNmOWKjUfUjYn6kZ+tbXZenha3OXLRGbaM9pbLGqoowqjArPSlemSwUilKVkClKUApSlAKUpQClKUBF4nZCaJ426OpHToexHuDg/SuZWExtGa3nGgqSwPYA+/wC3PRumNjggiurEVSPHzk3FohJVCXbPTzDSOvY4OP6z6Vzu0aI2VNy8icXhmq4xaPc2/KSUBDIkgyusZVtWxDDGf9719sLKb8RXddEkiOY4wdyiRqMu2+MoDgAfM1r/ABS4gheVFVXBjwQh82qQK3mXAGkb+bPXbFZOBXrOSNfMUbdM48kbA6843LMukb+TPauEpXqncpcYx646FnGSzW4KEYwZXBWNO+ehdsfCi9z8vUZtVhaiKNEByFUDJ7+59z1+taPgIzMSAMmBdZxv8baP5Gr+BVjFdvs2mNdKa8WVzeWfaUpXTIClKUApSlAKUpQClKUApSlAKgcW4VFcxlJV1L19wfVT2P8A8qfXxjisNZBxqDibQ2j3JZ9KnCxjzbEgAHO/fGruBn2G48O8VFxqUIFZWAOnSRlxkEYJGd84Oc961y8SVYZroKREzFxGMONLYO+rGOo77dOgFbHgt8kqBbccvoQNGAQTuBjGM/DkbjI9q8nbWtz48/Hy+xemXjw3DiBSd2Yku2c6mB0lsn1x07DYdK21ReHSK0UbKNKlFIX0BHTbbapVeqgsRSRSKUpUzApSlAKUpQClKUApSlAKUpQClKUBy/xfwmC15wYa7coZnjZc6SzaQqaSCQSG9NOBnOcV68HxRSFI4RpUsySksTIp0awoY7Yx3HTIx1yLR494Ibizn5SsZxC4i0HBJYDy7nBBwOvptioX2bcAENssjxukrMzFZNiM+XOOxKgf+q5stHmzd5Zzgnu4LhDEFUKowAAAB2A2Ar3SldIgKUpQClKUApSlAf/Z"/>
          <p:cNvSpPr>
            <a:spLocks noChangeAspect="1" noChangeArrowheads="1"/>
          </p:cNvSpPr>
          <p:nvPr/>
        </p:nvSpPr>
        <p:spPr bwMode="auto">
          <a:xfrm>
            <a:off x="63500" y="-596900"/>
            <a:ext cx="1371600" cy="12192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AutoShape 10" descr="data:image/jpg;base64,/9j/4AAQSkZJRgABAQAAAQABAAD/2wCEAAkGBhIQERQTExQUFBQVFBgXFxUSFBobGxkZGRgYGB4YGBkaHCceGRolHh4cIjshJCcqLC0tFx8xNTwqNSYuLSoBCQoKDgwOGg8PGi4eHyUuLCkuKTUwLik1LiwwLCopKSwsKSksNSw1NCwpLDIsKSk1Miw1Li0qLCo1NSwuLC0pLP/AABEIAIAAkAMBIgACEQEDEQH/xAAbAAEAAgMBAQAAAAAAAAAAAAAABAYDBQcCAf/EADsQAAIBAwIEBAMHAgQHAQAAAAECAwAEERIhBRMxQQYiUWEycYEHFCMzQlKRgqFiwdHwFkNTcpLh8RX/xAAaAQEAAgMBAAAAAAAAAAAAAAAAAgMBBAUG/8QALREAAgIBAwEGBgIDAAAAAAAAAAECAxEEEiFRBRMxQWGxI3GBkfDxoeEiMkL/2gAMAwEAAhEDEQA/AO40r5qpmgPtfKg8Y47BZxmW4lWJBtqc43PYDqT7CtGPtDgk/IiuJh2cR8tCPUPKVBHuM1Cc4wWZPALVmo17xOGBdUsiRr6yOqj+WIrn/GPGVxOrRxypExBGm0HPlGQRvIcJGc+oGOxqt8O4ilsSJLUNMq65JrdllOAPikd21oTvsWPfGRWlZropfDW7+Pcko9TrNt4pspWCJdWzseipPGxPyAbJqXxC/SCJ5ZDhI0Z2PoFBJ/tXNeHcYgvdSFGDLgmK4jw2k9G0tnKn19qlTLKYprKPLpPbzcpGOrRIg1BASc8thtjPlI22OKqo7RVlndTjtf3MuHGTGIJL9GubppOW7FIrZXITG/xgbNgZznOSD0AFZLLhv3UD7qzRFM6VDNy2z+l48lSp9QAR26b5eC8RSawg0n8qRlYHqMhwMjqDv09QfSs7yBQWJwAMknoABkk+2K5Ot1N0LVtb6lkUsFv4NxRbmFJVyNWcqeqsCVZT7hgR9KxXPieziYpJdW6MOqvPGpHzBbIqj2c8hjW3OpIyrXDgEhn58rtGhI3ChV1EdSXAOMEHBf8AFILIKgjOps6YbdAWIAyWCL+kDvXVt7RdclWouUsLJBQ8zpFjxSGcaoZY5V9YnVx/Kk1KzXE+IcUjudOm0HMZdcctyyRbY6pIra2I/aCPpVg4J4vuLdEjllWVgANN4OTISNvLKupJP4J3GTVteui18RbX9/Yw4nTBX2qoPtBij/PhuIvVxHzEHuWiLYHzArdcG8Q295HzLeVJUzjKHofQjqPrW9CcZrMXkg1g2NK+aqZqYOX8N8T315mQ3P3bzuv3eOGMlCrFdDO+os+2+w+gr7dTyHZ7i/mP7YzpH8xqo/vVl8Q/Z9BdOZkaS3nbGqWEjz4286MCj9OpGfeucXtrd2dw1vc3rRKW/BkMKBZU2wVbIVXHde2M9CK5Opovy5Kx46fommuhIvPC6zYdbcQurBhcXEpkkBHcrqbUMdmZRWquPE06yCHVBcIWCcyJm5aEnA5pKMuT+0Ma28nBraNS0sxmzuxuZQU2GxMcZVW+teI7uOcaIIDdIOhOI7ZSD6AaWHfYMdvrWhGT/wC05L14x9Xz7E/kSZLXWhE0xfTkGKAkAgHGM7kD5YGPnXm0fWvkVBGp8oAPLDg9Qo81w498DO+Bua0MvgksVlhuAGjfWw0k2iAdQoYnOPXJ/p7Y57y61LJcTSyWe6qbWPll3xldK55jR9d/r03rKrjZ/pL6eGPkYzg9eIfCqz6pVDCZPNI5fzacb81ydIkO2mNdhgA9aunhnjic+G4ufIhhMaON0WV2AcyHrHkKoGrGMuGwcVoeH8biutYAa3hhOkNIwRg2ATpX9DkH4zluuN9x8tIGZQ1my4J0MdB5Em2NOg/pVesvxEjG5JxKNk65JzXMevr6+waybTxLweWLirOmQt2o5YhlCKxUxK5lUqQWLODnvkHqK8//AJMt48ELczJ/Hb8cBeXG0eclEyzZdceXrua1HC7lvvlpmLlqrkJy5WaJlaWFcxxtvGCRqA6YwfnI8RXDJJD+HzR91OoNIyKql4dTuqbyKMAlfRc9quttUroSx7dDCXBuONX0cczTW7NMI4Ck0kkrMhdWzGFkP5hUs4OkfqAHmGKp/hzwukZE0oJmlOqJw+GAI6RsDhZgc5jbIIOnfc1trqBlXVeMmkHSulD93j22zGPiRl/5nxKf24Br5f8AG4rVUyDcQzEKxRg7ZIOAykfiHbZtmOBnJqmds7JN1rmXTovUzgl3cmhCXVCh+PUv4ZOerxneFvcbZ3wa+x2uhAIZjHkgCGUllGTg4bZiMeudvrVcgvLoMZLaSZLQYEhuU5hjbcnyfmLHjSc741Z6ZNe18FEl5prkEyMHUqp+6uMD8wKds+uR67nrHuo1r/KWPTx+jRnJ7XxJPzWt9UECKxQyyM3KcjZgmlFGR+0sOvWtta+GRGzSNAtxI7FzcQS8uQ5/aoZQv9LnpmvL3aW66JoDbRnq0eJLZv6SpVVPowX/ADrJFwe2kUGKUwjqDayaUPuI3LIPmvWsSk/GC2r05/lPPuEuptrWeQYCXF/Cf2yEuPTq6uMfXFOLeJr6zUzC55+kgciSCPzktjQrxhSrHOBsdyNjVchgvLm4W2tL1pjqHNfkoRCgPmaRgdJbrhdtXy3rpHh/7O4LaRZpHkuZlOVkmIwh6eSNQFU474J361v6am/Kk7Hjp+yEmuhbawXdmkqlJEV1PVXUMD8wdqz0rrEDnviD7LY+atxYxW0bgYeGSNeW4zkFfKRG433AIPf1qu8e4nd2mhbm1SJWyFkMgaLIHR2BIXI6KRvjbpiuyVint1dSrgMpGCrDII9CDsRWtdpa7nma5JKTRx0RRMvMnuVuCRsmoiAY3HlXIfHXLHt2rCvEWl1OjEZ8rXbY8q90tYxkE+hBPqS2BXROIfZpw6VGH3aKJjjEkKBHUqchlIGxB/nvmqXwGw1M5d3l5bGNWlAzgMcAgADAGOgG5JO4rkauhaaO9vP5+f2Ti8muh4PA4LQ2oZ9GhOYn4Y/xSsfzG3ydidiOpJqL/wADziLkmcsqhQqoxGFyNWcoqufiwMjruDV1mmUAl5lh3AXVBJJkdydDDGent/asQ4hA3W7WP3S3lY/TWmB9Q1a9a1MknDGHzy0zL2oqFmLn77ac4KirLGoUJpJLFGJ6nIGgLq74PpUjxBPMJ4FiVWLWpXBUtksCQMA7DMeCR01ZrPxRwt7BJHNz4eepyY5Q8YABw3lC6MhtwM+bfoMZ4rdJ7yFzOIY4oE1vofWTmQaFOMDIO5OdunqNh1y7yKeM4fyMGoPg24aMxiVoldmVldshlbJGFCtyjg43OAAK2X/C6YUmzjdwmiQRaAjaurRhiCjdwQowTj3FnjEIAI4hbyLvvKURgPmuB6/pFYnuUGnl3Nvc6m0lbfcrkdSQ7Age+n1H7aothq0m5YwujwZW0rFzePbOFm5gZRhLgjDlM/BOhGHx+7IG43UnfIEh082C5W3bclVfMDZ6koThc/4SPr3tN3a8+GRMlWCM0bjqjAHcH/f9zU/gv2c8OWFCbaOZmGsyXCK7sXGSWJGM+w2HbFWaOqOpWc7RJ7SkcA4tdXTSJbWyTBMa3SRRECdsBiQCcblQuf5qw8B+y1GmNzfRW7tp0pBHGpRM7lnbSOY/bpge+c1f7a0SJQkaqijoqKFA+QGwrNXap0tdT3RXJU234kezsY4VCRokajosahQPoBipFKVsmBSlKAUpSgPjVR+KeGJYJXlt11o5y0ed8kknHtkk59yCOhq8mtP4scrZzFf2YJ9FYhWPt5Sd6o1FMLYOM/AynhlMsuLCVQwVu2cYbqM74NSDeL3JHzVv9Ki8BhCwLgbnJb/uyQf46fSttY2gmlCM+gYztjU+/wAK56YG57+YY748bGlW3d3Dg2M4WSEOIRf9RP8AzFZUmB6EH5HNPH/DEgitymoE3Kgku3mGlzg74O4FePC3A4Z5ZhIpOmO3IOpsgssmSDnbOB/Fbz7LkpqvdyyPeEtJ8dVVh7jB+hG9e5IFKl0JwoyynqB6+4rDxLh6W0qxxyFw4YlHOpo8DIOr9h3GDvnGNs4l8HH4o9MHPyxWpOiVVvc2ckk01lHjhnCXuQD8ELqDq/U6HBwo/SrDqTvg7DuLgqYrUeFhiDH6RI4Xf9Oo4/z2rc16rR0V1VLYvHkobbFKUrcIilKUApSlAKUpQCsc0IdSrDKkEEHoQRgg1kpQHPeIcBuLORjGpmt2OcDdlPv1J+eN/Y7mNFxKGVd8Y7hwCP53Wr1x6+MFvJIMalXy56aiQq59skVzrw5Gzq07szNIx6k9M9SM4yT/AKDavN9p6aqv4i4ZbBt8Eu+4Ws6qpeTSriRRzCQGAIDAMT77dK9WfDihYmR21BBsxQYRcKCEwCdyfrUXjqvBbi5jVADOkXRgTliCxCsBgHbvn2rLZXshZtaZRWVTIpBUM6K4DdCMhh2xkgZNaUq9UoqWX4cc84JpxyTuUkQ30Rqd87AemSeh+dbSxt3lXTCCqt8c7qRlfSNTufmdvn0Ma1i5mYz0YHHYqw3DD0Ix2qz8FnaSCNmOWKjUfUjYn6kZ+tbXZenha3OXLRGbaM9pbLGqoowqjArPSlemSwUilKVkClKUApSlAKUpQClKUBF4nZCaJ426OpHToexHuDg/SuZWExtGa3nGgqSwPYA+/wC3PRumNjggiurEVSPHzk3FohJVCXbPTzDSOvY4OP6z6Vzu0aI2VNy8icXhmq4xaPc2/KSUBDIkgyusZVtWxDDGf9719sLKb8RXddEkiOY4wdyiRqMu2+MoDgAfM1r/ABS4gheVFVXBjwQh82qQK3mXAGkb+bPXbFZOBXrOSNfMUbdM48kbA6843LMukb+TPauEpXqncpcYx646FnGSzW4KEYwZXBWNO+ehdsfCi9z8vUZtVhaiKNEByFUDJ7+59z1+taPgIzMSAMmBdZxv8baP5Gr+BVjFdvs2mNdKa8WVzeWfaUpXTIClKUApSlAKUpQClKUApSlAKgcW4VFcxlJV1L19wfVT2P8A8qfXxjisNZBxqDibQ2j3JZ9KnCxjzbEgAHO/fGruBn2G48O8VFxqUIFZWAOnSRlxkEYJGd84Oc961y8SVYZroKREzFxGMONLYO+rGOo77dOgFbHgt8kqBbccvoQNGAQTuBjGM/DkbjI9q8nbWtz48/Hy+xemXjw3DiBSd2Yku2c6mB0lsn1x07DYdK21ReHSK0UbKNKlFIX0BHTbbapVeqgsRSRSKUpUzApSlAKUpQClKUApSlAKUpQClKUBy/xfwmC15wYa7coZnjZc6SzaQqaSCQSG9NOBnOcV68HxRSFI4RpUsySksTIp0awoY7Yx3HTIx1yLR494Ibizn5SsZxC4i0HBJYDy7nBBwOvptioX2bcAENssjxukrMzFZNiM+XOOxKgf+q5stHmzd5Zzgnu4LhDEFUKowAAAB2A2Ar3SldIgKUpQClKUApSlAf/Z"/>
          <p:cNvSpPr>
            <a:spLocks noChangeAspect="1" noChangeArrowheads="1"/>
          </p:cNvSpPr>
          <p:nvPr/>
        </p:nvSpPr>
        <p:spPr bwMode="auto">
          <a:xfrm>
            <a:off x="63500" y="-596900"/>
            <a:ext cx="1371600" cy="12192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0" name="Picture 12" descr="http://t3.gstatic.com/images?q=tbn:ANd9GcR1pGmKg53Z5CCZt2aUtQebTUtoSsNtPzzFjnzsLFLpdz-RV2nNu2KsthIOXA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760247">
            <a:off x="1191511" y="3883036"/>
            <a:ext cx="942975" cy="752475"/>
          </a:xfrm>
          <a:prstGeom prst="rect">
            <a:avLst/>
          </a:prstGeom>
          <a:noFill/>
        </p:spPr>
      </p:pic>
      <p:pic>
        <p:nvPicPr>
          <p:cNvPr id="20" name="Picture 12" descr="http://t3.gstatic.com/images?q=tbn:ANd9GcR1pGmKg53Z5CCZt2aUtQebTUtoSsNtPzzFjnzsLFLpdz-RV2nNu2KsthIOXA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760247">
            <a:off x="581913" y="4492636"/>
            <a:ext cx="942975" cy="752475"/>
          </a:xfrm>
          <a:prstGeom prst="rect">
            <a:avLst/>
          </a:prstGeom>
          <a:noFill/>
        </p:spPr>
      </p:pic>
      <p:pic>
        <p:nvPicPr>
          <p:cNvPr id="21" name="Picture 12" descr="http://t3.gstatic.com/images?q=tbn:ANd9GcR1pGmKg53Z5CCZt2aUtQebTUtoSsNtPzzFjnzsLFLpdz-RV2nNu2KsthIOXA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929864">
            <a:off x="5608505" y="3883954"/>
            <a:ext cx="942975" cy="752475"/>
          </a:xfrm>
          <a:prstGeom prst="rect">
            <a:avLst/>
          </a:prstGeom>
          <a:noFill/>
        </p:spPr>
      </p:pic>
      <p:pic>
        <p:nvPicPr>
          <p:cNvPr id="22" name="Picture 12" descr="http://t3.gstatic.com/images?q=tbn:ANd9GcR1pGmKg53Z5CCZt2aUtQebTUtoSsNtPzzFjnzsLFLpdz-RV2nNu2KsthIOXA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709935">
            <a:off x="3727132" y="4782487"/>
            <a:ext cx="942975" cy="752475"/>
          </a:xfrm>
          <a:prstGeom prst="rect">
            <a:avLst/>
          </a:prstGeom>
          <a:noFill/>
        </p:spPr>
      </p:pic>
      <p:pic>
        <p:nvPicPr>
          <p:cNvPr id="23" name="Picture 12" descr="http://t3.gstatic.com/images?q=tbn:ANd9GcR1pGmKg53Z5CCZt2aUtQebTUtoSsNtPzzFjnzsLFLpdz-RV2nNu2KsthIOXA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38437">
            <a:off x="7304287" y="490615"/>
            <a:ext cx="2174204" cy="17349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04800"/>
            <a:ext cx="845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Famous Connections:		Stealing the cows of Apollo 						and inventing the lyre!</a:t>
            </a:r>
            <a:endParaRPr lang="en-US" sz="2400" b="1" dirty="0"/>
          </a:p>
        </p:txBody>
      </p:sp>
      <p:pic>
        <p:nvPicPr>
          <p:cNvPr id="2050" name="Picture 2" descr="http://students.ou.edu/L/Emily.V.Lancaster-1/Hermes&amp;Catt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295400"/>
            <a:ext cx="6810375" cy="4572000"/>
          </a:xfrm>
          <a:prstGeom prst="rect">
            <a:avLst/>
          </a:prstGeom>
          <a:noFill/>
        </p:spPr>
      </p:pic>
      <p:pic>
        <p:nvPicPr>
          <p:cNvPr id="2052" name="Picture 4" descr="http://4.bp.blogspot.com/_eybJcCELfHs/TLTs8LeHoVI/AAAAAAAABus/3ibpGwIpT_I/s400/Tav4-finit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2895600"/>
            <a:ext cx="3962400" cy="3962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0" name="Picture 20" descr="http://t0.gstatic.com/images?q=tbn:ANd9GcRzmX6QEO2EoZjLYDobIuaFX7RGqL1JUZjlAtfXsLDLDQA3Xo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5118" y="2362200"/>
            <a:ext cx="2198881" cy="4495800"/>
          </a:xfrm>
          <a:prstGeom prst="rect">
            <a:avLst/>
          </a:prstGeom>
          <a:noFill/>
        </p:spPr>
      </p:pic>
      <p:pic>
        <p:nvPicPr>
          <p:cNvPr id="61454" name="Picture 14" descr="http://www.greekmythology.com/Other_Gods/Dionysus/dionysu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71800"/>
            <a:ext cx="3665982" cy="388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1905000" y="2743200"/>
            <a:ext cx="5638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chemeClr val="accent3"/>
                </a:solidFill>
              </a:rPr>
              <a:t>Dionysus/Bacchus</a:t>
            </a:r>
          </a:p>
          <a:p>
            <a:r>
              <a:rPr lang="en-US" sz="2400" b="1" dirty="0" smtClean="0">
                <a:solidFill>
                  <a:schemeClr val="accent3"/>
                </a:solidFill>
              </a:rPr>
              <a:t>		</a:t>
            </a:r>
            <a:r>
              <a:rPr lang="en-US" sz="3600" b="1" dirty="0" smtClean="0">
                <a:solidFill>
                  <a:schemeClr val="accent3"/>
                </a:solidFill>
              </a:rPr>
              <a:t>(</a:t>
            </a:r>
            <a:r>
              <a:rPr lang="en-US" sz="3600" b="1" dirty="0" err="1" smtClean="0">
                <a:solidFill>
                  <a:schemeClr val="accent3"/>
                </a:solidFill>
              </a:rPr>
              <a:t>Liber</a:t>
            </a:r>
            <a:r>
              <a:rPr lang="en-US" sz="3600" b="1" dirty="0" smtClean="0">
                <a:solidFill>
                  <a:schemeClr val="accent3"/>
                </a:solidFill>
              </a:rPr>
              <a:t> Pater)</a:t>
            </a:r>
            <a:endParaRPr lang="en-US" sz="3600" b="1" dirty="0">
              <a:solidFill>
                <a:schemeClr val="accent3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228600"/>
            <a:ext cx="3962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Copperplate Gothic Light" pitchFamily="34" charset="0"/>
              </a:rPr>
              <a:t>REALM OF AUTHORITY</a:t>
            </a:r>
            <a:endParaRPr lang="en-US" sz="2400" dirty="0">
              <a:latin typeface="Copperplate Gothic Light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200" y="762000"/>
            <a:ext cx="5257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Copperplate Gothic Light" pitchFamily="34" charset="0"/>
              </a:rPr>
              <a:t>Wine		       Theatre</a:t>
            </a:r>
          </a:p>
          <a:p>
            <a:endParaRPr lang="en-US" sz="2400" b="1" dirty="0" smtClean="0">
              <a:latin typeface="Copperplate Gothic Light" pitchFamily="34" charset="0"/>
            </a:endParaRPr>
          </a:p>
          <a:p>
            <a:r>
              <a:rPr lang="en-US" sz="2400" b="1" dirty="0" smtClean="0">
                <a:latin typeface="Copperplate Gothic Light" pitchFamily="34" charset="0"/>
              </a:rPr>
              <a:t>	Rebirth	</a:t>
            </a:r>
          </a:p>
          <a:p>
            <a:r>
              <a:rPr lang="en-US" sz="2400" b="1" dirty="0" smtClean="0">
                <a:latin typeface="Copperplate Gothic Light" pitchFamily="34" charset="0"/>
              </a:rPr>
              <a:t>			merriment</a:t>
            </a:r>
          </a:p>
          <a:p>
            <a:r>
              <a:rPr lang="en-US" sz="2400" b="1" dirty="0" smtClean="0">
                <a:latin typeface="Copperplate Gothic Light" pitchFamily="34" charset="0"/>
              </a:rPr>
              <a:t>Fertility    </a:t>
            </a:r>
            <a:endParaRPr lang="en-US" sz="2400" dirty="0">
              <a:latin typeface="Copperplate Gothic Light" pitchFamily="34" charset="0"/>
            </a:endParaRPr>
          </a:p>
        </p:txBody>
      </p:sp>
      <p:sp>
        <p:nvSpPr>
          <p:cNvPr id="9" name="Folded Corner 8"/>
          <p:cNvSpPr/>
          <p:nvPr/>
        </p:nvSpPr>
        <p:spPr>
          <a:xfrm>
            <a:off x="6096000" y="228600"/>
            <a:ext cx="2743200" cy="1981200"/>
          </a:xfrm>
          <a:prstGeom prst="foldedCorner">
            <a:avLst>
              <a:gd name="adj" fmla="val 21638"/>
            </a:avLst>
          </a:prstGeom>
          <a:solidFill>
            <a:schemeClr val="accent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Parents</a:t>
            </a:r>
            <a:r>
              <a:rPr lang="en-US" sz="2000" dirty="0" smtClean="0"/>
              <a:t>: </a:t>
            </a:r>
          </a:p>
          <a:p>
            <a:pPr algn="ctr"/>
            <a:r>
              <a:rPr lang="en-US" sz="2000" dirty="0" smtClean="0"/>
              <a:t>Zeus, </a:t>
            </a:r>
            <a:r>
              <a:rPr lang="en-US" sz="2000" dirty="0" err="1" smtClean="0"/>
              <a:t>Semele</a:t>
            </a:r>
            <a:r>
              <a:rPr lang="en-US" sz="2000" dirty="0" smtClean="0"/>
              <a:t> (and Persephone)</a:t>
            </a:r>
          </a:p>
          <a:p>
            <a:pPr algn="ctr"/>
            <a:r>
              <a:rPr lang="en-US" sz="2000" b="1" dirty="0" smtClean="0"/>
              <a:t>Birth</a:t>
            </a:r>
            <a:r>
              <a:rPr lang="en-US" sz="2000" dirty="0" smtClean="0"/>
              <a:t>: 3 different birth stories!</a:t>
            </a:r>
            <a:endParaRPr lang="en-US" sz="2000" dirty="0"/>
          </a:p>
        </p:txBody>
      </p:sp>
      <p:sp>
        <p:nvSpPr>
          <p:cNvPr id="10" name="Heart 9"/>
          <p:cNvSpPr/>
          <p:nvPr/>
        </p:nvSpPr>
        <p:spPr>
          <a:xfrm>
            <a:off x="4800600" y="0"/>
            <a:ext cx="1600200" cy="1676400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Married to </a:t>
            </a:r>
            <a:r>
              <a:rPr lang="en-US" sz="2000" b="1" dirty="0" err="1" smtClean="0"/>
              <a:t>Ariadne</a:t>
            </a:r>
            <a:endParaRPr lang="en-US" sz="2000" b="1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3886200" y="3962400"/>
            <a:ext cx="4953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latin typeface="Copperplate Gothic Light" pitchFamily="34" charset="0"/>
              </a:rPr>
              <a:t>Plants and Symbols</a:t>
            </a:r>
          </a:p>
          <a:p>
            <a:endParaRPr lang="en-US" sz="2000" b="1" dirty="0" smtClean="0">
              <a:latin typeface="+mj-lt"/>
            </a:endParaRPr>
          </a:p>
          <a:p>
            <a:r>
              <a:rPr lang="en-US" sz="2000" b="1" dirty="0" smtClean="0">
                <a:latin typeface="+mj-lt"/>
              </a:rPr>
              <a:t>Thyrsus		</a:t>
            </a:r>
          </a:p>
          <a:p>
            <a:endParaRPr lang="en-US" sz="2000" b="1" dirty="0" smtClean="0">
              <a:latin typeface="+mj-lt"/>
            </a:endParaRPr>
          </a:p>
          <a:p>
            <a:r>
              <a:rPr lang="en-US" sz="2000" b="1" dirty="0" smtClean="0">
                <a:latin typeface="+mj-lt"/>
              </a:rPr>
              <a:t>Grapevines</a:t>
            </a:r>
          </a:p>
          <a:p>
            <a:r>
              <a:rPr lang="en-US" sz="2000" b="1" dirty="0" smtClean="0">
                <a:latin typeface="+mj-lt"/>
              </a:rPr>
              <a:t>	  	Maenads</a:t>
            </a:r>
          </a:p>
          <a:p>
            <a:r>
              <a:rPr lang="en-US" sz="2000" b="1" dirty="0" smtClean="0">
                <a:latin typeface="+mj-lt"/>
              </a:rPr>
              <a:t>Leopard Skin </a:t>
            </a:r>
          </a:p>
          <a:p>
            <a:r>
              <a:rPr lang="en-US" sz="2000" b="1" dirty="0" smtClean="0">
                <a:latin typeface="+mj-lt"/>
              </a:rPr>
              <a:t>     and wild cats</a:t>
            </a:r>
          </a:p>
        </p:txBody>
      </p:sp>
      <p:sp>
        <p:nvSpPr>
          <p:cNvPr id="61442" name="AutoShape 2" descr="data:image/jpg;base64,/9j/4AAQSkZJRgABAQAAAQABAAD/2wCEAAkGBhQSEBUUEhQUFBUWFBcWFBQXFBQUGBQXGBUVFhcXFBYXGyYeFxkjGRQUHy8gIycpLC0sFR4xNTAqNSYrLCkBCQoKDgwOGg8PGiwkHyQqLCwsLCkpLywsKSovLCksLSwtLCksLywsLCwsLCwsLCwsLCwsLCwsLCwsLCwsLCwsLP/AABEIAOcA2gMBIgACEQEDEQH/xAAcAAABBQEBAQAAAAAAAAAAAAAAAQIDBAUGBwj/xABIEAACAQIEAwUEBwUEBwkAAAABAhEAAwQSITEFQVEGEyJhcTKBkaEHI0JSYrHBFDOS0fByorLCNENTY6PS8RUWJCVzgoPE4f/EABsBAAEFAQEAAAAAAAAAAAAAAAABAgMEBQYH/8QANxEAAQQBAwIEAwYEBwEAAAAAAQACAxEEEiExBUETUWFxIjKRFIGhscHRIzNC8BVSYmNy4fEG/9oADAMBAAIRAxEAPwCkxqJhTm3pKpPfZXpbW7KMrTamimFaZaWk2kpYomkRSQikp1NimoSa0ClpJoSIig0s0UITBSxRFOAoQoyKaRUhFMIoQkpaIoIpQkTaWkp1KhFNinU5aVJSblpDT2M03LS6kUigGlNIDSh5SaU9bsV01jHKVU9QPyrl4rdw+PthFBGygfKpRKfNZufj66oWs1t/eaKVt6SoDytccIoiiikSpCtMK1JRQhRU01Ky1GRTUlJKDRFNuLII6iPl/wDtKmO42VG5jnmVVWXkslWPmDt7jVrD4gOoZdQRI5f9DvWBc4yO9NtArFQYMwHYfZWP6NZPDOJRdbvmZVOY5JbKDOxAqfwiQuOx+szxveJxY7Uu5Deh9I+dLWPaxdtV7xSAo9rSNJ5jefWta3cDAFSCDsRsfSoi2lv9O6g3MYTVEHhKaKU0hFNWnabQaU0RQEJlOigClpUUmxSU+haEUmgUuU0h0pYoSJIoApTTQKEJZqXPTREUkUqQ+quXN6bTrvtU2h3zFSN4RRRRSJUUUUUIRTHWn0hNIhRE1n8Ww2IuoyYa1cuH/WMik92sTv1IBMdBWxg8C924qW1zMx0HQdW6L1rpsB2vwWBcYXMS2Y95dgQ9yfE3UqNp6AetJqIOwtYvVMtsbPDBon8F5Nxfgy92psrDKRBWZIPPz61m3bAvGD4MQu6kZRcj12aPjXtuN+jrPcZ7V1VR2zKpQ+ENrAgwRqY23rzjt52Bu2MWMt1XDoGViMhWDlywJ57Ganina41a4fw5IwS7t3XC30IcgyNTIOnxFdJ2au/VwLpDZickrpHQEHfyrMN8OsXw2mnfAGVI0huTCmNhrlmLiHMM0i4uoI6Hpz0NTuGoUpBK4fKdJ9F3GDukyG1KkaxEgiQY+PwqyDXN9nON5+87zfRpC6AaiDG0frXRoQRI1Bqo8aTS7npuR40DdTrdW6CKSKdSRTVppKIoFOFKhNApBT6SKEJDSClIopAkSTS0UoFKik2tW0LeUTvAn4VmE1cQ24EztT2qvO0GrSXt6bT7w1plI/5labwiiiimpUUUUUIRRbALKGJVSwzMFzFRzIXnRNJTU14sUvS+A2sLkyYchxGZmBltCP3h3BknQjlWHxb6L7d/G/tDOCCcxQqZPUZlI0PpOp61U7C8U7u+1uEHfBSGZsviQezt4iQxj0rqu1Ha2xgLQuXyYYhVVQCznnlE7DrUAL2OpvdcXmQaJC1+9dytSxbhQCAI00JOnqa8o+lftQi4yzYUZyqHvMurKzkZFHU6TH4hTOP/AE7AoVwdllc6C7dKwvmEWZPqa4zsBjp4vZu3vrCXdmL+IlijHN5tOoqeKBwt7x9ypS6Xt0ditntD2SxowhcWMiGM4ZkDqCwHsAmNSJ1muWwXA8QjeFggjUzmUnXSOfvr3riTW7OFxF3E5u5Nti+Y+K4SSVhZOQgFVA8geVeEHtacpBTxcmkR5EiN6lhe544VOaAxU2Pj1VjgmMBL58iuGykKIzRMGB7Rma6LAoQpmQCxKg7gHqOXPSvPuHY82rq3BqQZPmDuPzr0PCYpbiBkMg/0QfOnzNIXQdCgY2R0mr4vL0U0UkU6KQ1XXWptOomilQkpRRSU5IiKSKU0TSITYpwOlLNMJoQgCaXL50man5KW01yt3xqPfUdSXzrUdOk+ZPZwiiikmmJyWkzUpqniceqGPEW5Kokx18qKtRySMjbqeaHqrU03NUVq8HUMhBHv5b6bg1R7QcW7i0SPabRB5829350gBJpNknYyMyE7LM7R9pGtuEstlZSCXG6sCCAp5EEb1zGO4ndvuXvO9xjuzsWPzqA3JJJ1J1J3n1qxb4c7KzARlKjXQkv7MD01q81jWBcRkTPypC76D0VWur7GcFunGYd4ylcZatFTIYtq7iOiqpn+0K0exfZBb2NFmRNu6lx82/dWyC2Uc8zmAOmte28E7KWMMPCpd+8u3O8YS2a6Zc+WgC+g8zUE2QGigmeEWndLxXgC38Ncsucwa26KSPZzCAfUaa+VfLeJwzI7IwhlYqw6MpII+Ir68y1439MPYEhmx1hSQdcQgHsnbvQOh59N+tVsSWjpPdEgvdeRkV0HY/HRdNvkwJjow1n4Vz7Gr3ALmXE2ifvAfHT9a0Xi2lOxJPDna4ea9FJpKKUCqC7xNihnAEnQASTTorR4Pwh7t1CLTvbVszEABTlBIBZiF9oCdeVK2rFqDImEMZeeyReCKttbmJv9xm9lMqk+WaZMxqQNudVuI8ONllUsHDKWRwIzARv5iR7jVntVZK3mc3LdxmDQlsljaQQEBbaWM6DnJpnGBk7nDzPcWAGP43Age5Vn3irHwOaa7LFxppjIwl96rseSoqKRxTgaaRUVbLfTQs1r2ey10rMKD91mIPlsDWbhTFy3O3e259M6zW32mxrreCgkAKDAMa666VNEGhupyy8qWYzNhhNWLsrCv4dkZkZSrLEqSNjsQRow8xSA1r9ofHYw146PmKE9VZHJB8pQH1rGpJmNB2UuJM6Vh18g0Vev1FVi6s1Cy02RvxWr7XUFG90DcgepijNWfdOZ3kTBjUTAgHn1pMFiVz5EYMIOgM5SNPcDtFMLaCxY+stflnGLTzVq/cuQpPQE/AVlBlUAs2rkS28sdvdyrXArPxl+1BUEZtD4VzEEGRIXakBR1fDGS1uqTS0Xd90uFWLpA2ZSW9REH3gke6lx/CEumWmYy6EbZpIg9ajtcT0/dXATuAEHzLCal/7R/wB3d/hU/k1JvdhR4c2JDjiCSVrq81np2YtqGzMSCoBMAQM2Zj7yPhUptIMzCEUuHzNvmGilZ0UeuutOfGBj48yAHRWVgN/aYgQdtqr8cAeyYKsoILCMxKyNBGxrYxcUFuuQ36X+a57qPVWavBxBQ7u7n2WrwbtTYa4q3sOjlpAvNh0kFf8AaADxeqQfJq6M8ZCiDhcOYAZclxgrKQYZGC6qddfUGCIrjcXirXctJXLlIAG+20bgir/Z12FlLZABy/V6yFeJgHo8AHzg8qjm6bE12urHcDt6j2VHH6g/5X/iu7u3iMP3vc2yvdqwC37s5TEQcnIH5Vn4LG99c7ruQMwYmcViCDAEgiOYn4VpdmmF3A5NdBctegk5f7rL8K53hN3Lesk6Q6g/+6UP+L5Vl42K2SOYH5m8brdLq0nsVxPa/shkvv8As9vKFYBrWfNBKhptkgeEgjQ61zvDOHO91SVZEVgWYg6Ca9g7aWCt/MoMvaBEfeRjH+JfhXFXsSRlt2yMzAwxOqpEq4HPQrWliRtmiaSeW/iDRWXlyGCQFovdaqOG1BB56EH8qfFYC2WS8q3AHDLEqgEEbs586uiza0Ph1MDxbnoNdTT/APCyeHfVag/+oaBvH9Cuy7KdmjiHzuPqV/4jfdH4Rz+HWOpa+DddBqbbkBBbd+7UQFGTS2s6wWJnceXNdje11vDWmsXQ0Al7YRc2hPiEbAZtdfvHpVvifbCy7h7SPnAg94q5XHLMA8yDMEz7R61jZEL45Sw9koklzwJWg0fwWf2uIF6xcaRqAwZ7TELbuodUtjKghjzq/wAR7LpduPcDsrOZOisJAC6AiYgDnWNjMRcxtsHMHa0CLmFVFthAw1e0NS4I0knXyOlbnZriXfYdZMun1b7g5l0kg7ErlPvq9jspulwUM0j42tcw0RYPmFlv2NufZvIf7Vth8w5/KoX7K4gbd03o7D5MtditFWPCamN6pkj+pcjhezl4XELIsBlLEOpgAz+lN7RIbmJhRJAVffz/AD+VdFxLiJTwWxmutsB9kfebp5TWI91cIJaLmJaSqT7M7sx5DqeewphYKrsr0GXK53jSbuqmgKv2hEd1ZGvdDM0feIyqPhnPvrNGEc/Z+Y/nTmuEyWMsTLHqTuf65AVoWlOUeg/KoXU92y28eEwRAHk7n3KrmoHqZ6xb17MCzGAJ0kgAA/Oleo83qDMJgc4E32VjE4JHMkGeZBKyOhg61DmFkHTwCTIE5RvBG8bkRScOYnMfFkMZJnXqQDrl2qLG3MzxuqESPvXD7K+6Z9T5VBW6jkyo48f7SGU53ArcnsmXrjXd5VT7NvZnH4+npy51as4GBGij7qgaVXZ2tqc052MZgGIIJ9lSNiBO/Saet8prJZPtAmSB95T5cxSG+yyP4DZ2jPtz3b/6W+lK0cGPP+Ij8qrdxD694gI8AbMM43zLmGvlE6VtcNwffXrdv77qs+R1Pyn416txTg9rEWjZuLKRA6oR7JXoRpHpSRZDYXgvbYT+tY8WgRRNDTzsPwXgvDr1x8xLDKHIUFCpAH3hNNtsHuOrW1zJE5W1II0IOh+ddWPoqxqs/dPaQGT4iWDvm9uNSsjlViz9GGKtBoK3CxktnAM6DSQNBHOtYPw3ECwD7rj348os6VxacOtoZHgMk+Nc2pEHU9fWry3nG6g/iQ/CFP6dK0sdwm7ZMXbbp5spg+jeyfjXO4FUUurOwbvG8THJI3kA6ECrQjc3+S8EHzVYhx+cbr0vsfjkfvACoLst3JsQXRQ65TqIdGMD71YPErRt3LgGhV2I/izL+lZ3C+D3MTbNy1luhGj7jyDBynY8tZG9Rd64ZwSzMNHR5zqYjUnUHbf51jYRZBO8OPIo+hXQNy3CNviNoefZdp2yWVsuNszD3OmYfNPnXnuIwTHLlYIVY65QTlVnWPKVK/Cu+4le7zh1lxrBs5vIiEYeozRXJXrcZjp+8On9q3bMn3q3wNWel14TQezyPqjqW8epvusPE4O5D3Cyl1J7snRVSBOYbExNRPhrQw4KRMTbKmWzn7oJ3mtHF8QtpIdgIWSDqYOm3MUDh1stmygklWnXcDwx03+Vbugdlz4eaF2ncLWQSZmEXxROigmfOWPwrQiq+AHgBP2pb4kkfKKsxXLzu1SOK9Y6bF4WKxnoP3TASHDqSjrqrjcfzXqDpW7geO4xgXXCWriliC1u+qMxXTVXGpiOexrFIqvdwKMZKyfU9NxBgGOe9JFLo5VfqHTxki27O811/wD3qdP3uCxiea21vD422P5UqducJIDXGtE8rtq7a+JZYpl/iD2cBZysc7BVzt4iBBYnX2jlWNawMbjr15cj3nKGMyRbh41gkKCBO4q66UBc5B02aay3gGlbx3aJ3LLhR3NtiS18j6251NsH2R0ZvcBWdZsBZiZJksSWZj1ZjqalpKpySErrMTBjxxtz5orRt3RA9BWdTw5psb9KuObanYVlYzAsZysAGmQQTEgglY9djV3F4rIsxJJAA6k/pv8ACs04m5mUEhsx1UKBpzIO+lTv2WLmTYpe3Hm3JIoeSe2DRVPtBQJIDsoMDmAY5VBwqwAq6RAzEfieT8gam4s8WiCdXIQeZJA09003DuVkkEqWMFRJWNIK7kacqrnhLM1rs2NlbNBd9/AVjEYctEGCOZEg/wBdahPDy3tvpzVRln1OpI8tKqKVuXHPiJB9ohlgQIUTEEfrV3B3GLFTqFG53B6Hrpr7xTSCAqkc+Hl5pY+P4x35GyuWWKkFSVKwVI3UjYivQuCdvLTqBiCLTiAWj6tvMEez6H4150yAiDqKcKhcwO5WzlYTMgb7Ed17Xh76uuZGV1P2lIYfEVJXz9iseLJdlJD5vAEYozHKpgFSDzqW12xxOfK97F25ICfW3Dmka+kdauDpTnNBDhv5rgp8kRSOjIJ0kj6L3wqDodjyrF4l2LweInvcPbJIIJClTB31X0ry1+M4g+1iMQes3rn6GsXC8SuPcui5fvqQRCftV2FWNGnPud4qUdJnj3DwPqq326Nw+Ve2cN7JWrAItswBnQwYmPyim3+xeFZmuNZV7pk5mZpJgDlsNBsK476OuKYh8PIxDXIu3ApunvVdQ0Dc5gPMEc961U+lS3l8Vm4WzFVyMpV4JAKs0EKYJ1GwrILHmVwG7rorQsCNurg8BO4vwuzh7DJcs3bdt3UlrdxbwDBgQQrQwEhZ0rh8eq95cCFige1lZhlLSt9SSsmIiB6bV3HaHGm7gjcYRnW2QOShnQgD41weLPib/wCH/wC1Wv0wEsu/6wm5rNENHyWFwpEKuWlmzMCbgGbKNtDyowhCnEMqsBEq0yrDIYyehBq9ieHo7BmEkKVGpiG30pHw4SzkUaBco9P6NdCWkD2tc/GQ94HmR+au2bcKo6AD4AVJFIDrTprkbteyMFNART8LiQhOe0twHaXZSNtIgg+tMoilBpMljEjdJJHsaW9ieN2LyBLiXEggqVytlIEaQenKKxHUBmCnMojK0FcwPkdopoFKKlLy7lVsfDGOfgca8iiiiioVeQBS0CilQnYuzmWOcyPUf186zWwhdhmUrE65oMkRCkGYq9jcTkAgSzGAPzJ8gKq2sS2cAmZB5DSOY8vWrcnC5zJ+yHMjD71+nH3qtxHDhQpAkm4gkkkxM7nYaVdwvsL6fnJNU+JXhNtZk94CY1gQdzyptzExahvC0DrDLucrdSKrkcKfWI8uR9cMHH3q2cCMxYFhmMsBETETtpsNqntoFEAQKy7IBAa2YnUEaA+qnQ1fwV4ugYiJn3iYBHkd6a4EJvSs3GyXuMbNLuT6/ep6SKUUMaYt5ZWPwzMSyxmS5mAIBmEHhHSahNu7ca3mQ2wvjJDgnNsFOmxrQB1f+0fyFOmutxY7ib7BeQ9SkrKk/wCR/NLVe/w5H9pQdQSdiSu0kb0nEMQUUEZZLBfEYAkxI6naqjWnstb+tLhiLbC55BiMkfaO3wqd7hdEKgxp5BW9heKGxZNq3obq3NRoEU3AGj8RAIHqTyqnhLMktyRSqgdY1+AgfGtDs92Su4hc7XBZzAPAQXG1Z1AJYwAAnLrSPgxaV7azCl1BO5gkSfU1zuEIn5D3DtZXQwwyODHScAbLq+MpHDVB0OWwPfmt1xWL9o+tr8sV/Ou77TpGDC/isj1h1/lXDYtdSfxoP+HeMfFjTel/yCf9wKz1H+WfZZAxdy4xFvKERx45zBxGqjoajsY1mFxLntoRMAgAEiIPOlh7JIW2rK9w5Anhy6bvpzptuzcyPcuSrPlm3oVWHUAg9YrceTpPN72sGADxG8civqtwinAUhGtOiuTtewhEUlBFLlpUIFLQBRS2hANE0UUiEtFRzrUlKktRY7DkkMsSJEHSQdTryOlUkw2a4C1uBBDFsuvQAAmda08VfyKW3jYdSdAB7yKzXuMIOYliQMv2SZ1AXnpOu+lXHrmMwYkOVHI+9Z8v1Rj7YCJlAA71NAAOvQVMtvNby7Ssab7EVX4pfEKBqRcQmPsjNHi6b7b0y5jstk65XC8+YndTs2msVWIV4vY3JkvjQP1Uq4FjozDLzCgifIknQeQq8P65Vn2L5gFWzg6gnWQeh5Vdw94OuZdQf+lMcCm9Inw5GluM2j3B5T6DTqQ0xbaxLl5muNbRss94zNlkgTlXIdpkVNhLzC4yP4iAGVgIBU6a/ikGmfsmfxglXBuBDOglzuvOp8Hg8ksWLMwGaTpIEeEchXXQNIa32C8fzXh00h9T9bUl20rCGAPqAYPUTzqtg+EqjKxZ3IEAsc2szIB2NRtjLrMRbRSquAWLCGH2gOhqxw/GZ1OaFdTDqDOXpPmRU2ppKq09reV6L2QB7vXlasj3kXH09ziuXxH2p5sQfe5H611PZYZbNw7x3Y/gwtiRr5zXNYJcz2gd2uW5nzdSfyrl+l7Gd/p+67Bu0TB7Lp+1x+oUf71APUZj+lcVidJ6Fx8Vtj/nNdj2xfwWh1ukj3W3P61xmJUlWn2WuN8rdlT/AF51P0nbHafN/wCiq9TP8Mj0WRdx7mRbtzlcCSRDKNyvWlOKFy1KhgC6rqIOjqNqisYjuYt922XOVtwQ0iZGbWR60mEwrKsuuVnvqSM2YRnER0rZkfbCQb2KxcaMeMwV/UK+q2jTxSCnGuVXr6KKKKEIooooQikNLSGhCYN6lqEHWpaEiXF2M6xsZBHqNRWZdsFoDWySCCDAZfUHpvuJrZesXFcVfU20VlE+JmK5o3yCNvM1deuf6hBiktlndRB2rupOJKFstAAAKmANNHU0t2x3lorMZgRMTzjao+K35w7RuyHKvPaflUa4sraJ1B1KNlJUjWNhofWqysvLBkG+Cz8ipkwTEQ5UDmqAifIk6geQq6ggAAaDQctKzbVxiAyuxkAgOJn5Ag1ewt/MsxGpHXUaGDzGm9MdfdQ9Inwn6mYwo9wefqp5pCKWkJpq3SaFqjhvYHqf8RqQV0HDOH8OFi2buJvs7W1ZlQaISASvht9TzNWP2LhZ2xGJTzZCR87dbbOrsa0Dw30O+g0vIJsYukcdQ3J7rh0W5aJVbaspZioU5csAe1PNj0qTB4dwjs3t3PFlgDKSsBSRv613NrsfYuj/AMPjrTnkrAA/Jp+VVMZ2LxNormQMudJZGzAAuAcwMECPKgdXw3AjXR32cK/NJ9nlvj7wuiw5y4XENP2r8dPCTaEeX1fzrmeFW5xFgf71T/CrN/lFdDdb/wAuePtd4R6PfYj5NWN2ftzirflnb4IR/mrM6cdOJO/0/RdSR8oWj2ybWwOU3D/dUD8zXPYHibWj4LNm4xZiDdRrhXxn92oIEmNT+EVt9sLk3rY6W2PxZR/lrD4fx7EWw4tOtpcxWVtq1wwTPjaQoJJMAUjG1gR22/iO115+SR+NJkvLI+VfbtVdH7/CYW4p0g2XsMfIMZHyrP4kuFvKt3DlrTrcXvMLcjMJDQ1pgTnWddCduW1X7Xa3FKMtx1xKfat3kTxjoHUCD6g1T49gbWexfw+lq6t0hG9q065VZD01b5edVWPaw0AWE/5SS13oQeEkXTZ4cqPxaIv++FSpTRSkU5d2kooopyRFFFFCEUGikJoQowNanqura1YFASBOv25UjqCPjpWPetBUyNIEAAiQNIA1G21bbGszHXzmCKYJBZm3hZgR5kirr1z/AFbGgkh8SUkaeCP2UNqyO6Y6klGBYySwg9eVLgkD4cA7MkGN9RVZcQczrmLEAQuhYsQwKnT2djPKo8A7fswBUsI0K67RKsAZgxEjrVcgpYJ2PDHtBI0HnvVfmtAYQn2mkdAuWffNW7agCBEDSsiwoCh0+rkTsIA/EsxHzrTwl0sgYiCRt/LyqNyXo2RjShwhj0kc/wDqmBqPEt9W/wDZO+m4gSffTxV7g2F7y/bSAQTLA/dXU+u1Rl2kWtqchsbj6LRXsfbS3NzF2xlXxZLb3FUKNfEG5RVdeDYU7Y+3J2zWbij4k10Pa+/GEZf9oVtAD8Z8X90NXN8NtF79pRzugn0WXPyU1cxH5c0D5nTEafQfsvPn9PgDqpWG7C3Ln7q5h74ifC/i/hYafGm4fAY3DOgfv7do3UDjN3luMwJmSwXQbiK2+2EdyoI1a4IMa6BiddxsKxOH379y4lgX7oR8+YFu9ELbY6C5JGuXnULXZeRiulkLHNF8t39wQmnp7I3jQT9VtcUbLgLY0Ei0NPQMY+BrO7KrOJmNrTe4koP51odqoW1ZQbZtPRLZH6iqvZJfrbh6W1+bn/lp8HwdMkPmf2Wmf5gCg7U/6V6WkH95zXPWdj5lj8WNb3aT/S2/9O3/AJ6wLO3vP+I1YcKwYh/fdanSx/Hf7fspTTY9esSYkxJj3D4ClpJrPXRaQU2acaKKEtJKKKKcmoooooQikalpGoQoZ1qzVU71aoSKU1SxmHk5gQGAiYkEdD5edXWNZnF1MLpKBvrAPuxzA3UHcVdes3LDTju1t1CuFFg2ljrbmIhSTOvORtTOE3AtmW0AZpnl4jUVpc9wZHUAKfZGbeAYIMDTqKj4ZgSbIgwHkmfF9o5TvIYADWq7lm9Nc50TXRsrZ1C/UK1ZSySAAR0Vs4Gn3VbStEVkIHK5WUu+oPhKjfQknQddDWlhbZVQCcxA1PWo3BW+lTyyBwfForuBQKmNPtXmRgyMVZTKsI0676EHoabQBTDutlwDhRW3w7DX8fcyPfPgUuoNtAmb2fEFAOxOs1cThpwF+3cxRQWyrotxMxVLjR7ciVBRWg7bzU30e2/rrh6W4PvYfyrseLcMW/aNt5E6gjdWGzD3012Q9rTDfwlcnmtYzJobDZcR2l4pbulFtOlzLmZsrBsswqzG3Oq3ZhJxY/DZc+ksij5TVLjPZa5YMupIG1xCR8xqPQ1SwF57D57TsGK5SWOeRMwQ086ttna3COO3k91YHTnSO8SNwIXT9r7njtDorn4lR+hp3Y1Za96Wvh9Z+tc1xDF3L7BnuNIBUZcqiCZgiNdaqJhVWT4ix3bM2ZvIkHUeW2tN8Rv2IY/e/wBU8dMmL9RIC3+0thbeKMDKDbUneJDXJ166jTzrCRfaiYzGPj/Oa9d4Fw4WcLathQMttZEcyAT6maodpeyi4nxqct0c+TeTfzqL7ZcLYCOO6qYOS2Gcufwdl5nFBFXuI8GvWDFxCB13B9+1UBTLXWMe14tptLQBSiilUibRQRRTk0oooooSIpr06mvQhRINasiq9sVYFCQKSmMKlio2q/IFAzhY+NXK5APdgrIKgDMdQSdNTsIqThtkqoBYsoAC5onQRpAGlXyaQrVVyqx4RbkGYvJHZvYJBTgKQUhqJaSfTaJpYpqVbnZftGMKzlkLqwHsxmBB033Gp51s4j6ST/q8P/HdA+Sqa4sUoppYDys+Xp8Mr9brv3XX2vpHJ0uYcEHfJdnT0ZRNV7vEeHXjLW71g9VUEf3Cw+VcwRTCtJoHZNb06Nu7CW+xW/i+F4X/AFWLE8g9t/zVf0rGPu33G3urPxuMdGhULeGee4DdPQfxVH/2hd5Wf8U8/jsD76eGqVh8MlrnF33fsvSLP0kAKA1klo1IcAE9RI+VPP0kr/sG/jH8q81fE3wYCKdXGx+z7LanYmn4a9cNyGQBMpMwQQZ0Bk00xNVP7Dik/KfxXpydvsOwhkuCd5VWHyNVcVc4ZeEkhCeaq6H4RFcPFFNEYHCmb0yNhuNzh7FaHGcJZtwbF83pYeHuyuVeZLkxI5CNapzUYFPqQLQiYWCi4n3/AOkjCm0+aaRTk8pKKKKEiKZcp9MuUISW9qliq6mrgU0oQFIaieiir8irt4URpCaKKqFTJKcKKKiTgkIoWiimpUppQaKKEiUUhFJRQlSzT1oopEINJFFFKnUgimg0UUISzTqKKEJKSlopyE7LTHBmkopU1EU1rZOw/Kiiik0pP2R/u/MfzretqIHoKKKuY7RRUZX/2Q=="/>
          <p:cNvSpPr>
            <a:spLocks noChangeAspect="1" noChangeArrowheads="1"/>
          </p:cNvSpPr>
          <p:nvPr/>
        </p:nvSpPr>
        <p:spPr bwMode="auto">
          <a:xfrm>
            <a:off x="63500" y="-1068388"/>
            <a:ext cx="2076450" cy="2200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44" name="AutoShape 4" descr="data:image/jpg;base64,/9j/4AAQSkZJRgABAQAAAQABAAD/2wCEAAkGBhQSEBUUEhQUFBUWFBcWFBQXFBQUGBQXGBUVFhcXFBYXGyYeFxkjGRQUHy8gIycpLC0sFR4xNTAqNSYrLCkBCQoKDgwOGg8PGiwkHyQqLCwsLCkpLywsKSovLCksLSwtLCksLywsLCwsLCwsLCwsLCwsLCwsLCwsLCwsLCwsLP/AABEIAOcA2gMBIgACEQEDEQH/xAAcAAABBQEBAQAAAAAAAAAAAAAAAQIDBAUGBwj/xABIEAACAQIEAwUEBwUEBwkAAAABAhEAAwQSITEFQVEGEyJhcTKBkaEHI0JSYrHBFDOS0fByorLCNENTY6PS8RUWJCVzgoPE4f/EABsBAAEFAQEAAAAAAAAAAAAAAAABAgMEBQYH/8QANxEAAQQBAwIEAwYEBwEAAAAAAQACAxEEEiExBUETUWFxIjKRFIGhscHRIzNC8BVSYmNy4fEG/9oADAMBAAIRAxEAPwCkxqJhTm3pKpPfZXpbW7KMrTamimFaZaWk2kpYomkRSQikp1NimoSa0ClpJoSIig0s0UITBSxRFOAoQoyKaRUhFMIoQkpaIoIpQkTaWkp1KhFNinU5aVJSblpDT2M03LS6kUigGlNIDSh5SaU9bsV01jHKVU9QPyrl4rdw+PthFBGygfKpRKfNZufj66oWs1t/eaKVt6SoDytccIoiiikSpCtMK1JRQhRU01Ky1GRTUlJKDRFNuLII6iPl/wDtKmO42VG5jnmVVWXkslWPmDt7jVrD4gOoZdQRI5f9DvWBc4yO9NtArFQYMwHYfZWP6NZPDOJRdbvmZVOY5JbKDOxAqfwiQuOx+szxveJxY7Uu5Deh9I+dLWPaxdtV7xSAo9rSNJ5jefWta3cDAFSCDsRsfSoi2lv9O6g3MYTVEHhKaKU0hFNWnabQaU0RQEJlOigClpUUmxSU+haEUmgUuU0h0pYoSJIoApTTQKEJZqXPTREUkUqQ+quXN6bTrvtU2h3zFSN4RRRRSJUUUUUIRTHWn0hNIhRE1n8Ww2IuoyYa1cuH/WMik92sTv1IBMdBWxg8C924qW1zMx0HQdW6L1rpsB2vwWBcYXMS2Y95dgQ9yfE3UqNp6AetJqIOwtYvVMtsbPDBon8F5Nxfgy92psrDKRBWZIPPz61m3bAvGD4MQu6kZRcj12aPjXtuN+jrPcZ7V1VR2zKpQ+ENrAgwRqY23rzjt52Bu2MWMt1XDoGViMhWDlywJ57Ganina41a4fw5IwS7t3XC30IcgyNTIOnxFdJ2au/VwLpDZickrpHQEHfyrMN8OsXw2mnfAGVI0huTCmNhrlmLiHMM0i4uoI6Hpz0NTuGoUpBK4fKdJ9F3GDukyG1KkaxEgiQY+PwqyDXN9nON5+87zfRpC6AaiDG0frXRoQRI1Bqo8aTS7npuR40DdTrdW6CKSKdSRTVppKIoFOFKhNApBT6SKEJDSClIopAkSTS0UoFKik2tW0LeUTvAn4VmE1cQ24EztT2qvO0GrSXt6bT7w1plI/5labwiiiimpUUUUUIRRbALKGJVSwzMFzFRzIXnRNJTU14sUvS+A2sLkyYchxGZmBltCP3h3BknQjlWHxb6L7d/G/tDOCCcxQqZPUZlI0PpOp61U7C8U7u+1uEHfBSGZsviQezt4iQxj0rqu1Ha2xgLQuXyYYhVVQCznnlE7DrUAL2OpvdcXmQaJC1+9dytSxbhQCAI00JOnqa8o+lftQi4yzYUZyqHvMurKzkZFHU6TH4hTOP/AE7AoVwdllc6C7dKwvmEWZPqa4zsBjp4vZu3vrCXdmL+IlijHN5tOoqeKBwt7x9ypS6Xt0ditntD2SxowhcWMiGM4ZkDqCwHsAmNSJ1muWwXA8QjeFggjUzmUnXSOfvr3riTW7OFxF3E5u5Nti+Y+K4SSVhZOQgFVA8geVeEHtacpBTxcmkR5EiN6lhe544VOaAxU2Pj1VjgmMBL58iuGykKIzRMGB7Rma6LAoQpmQCxKg7gHqOXPSvPuHY82rq3BqQZPmDuPzr0PCYpbiBkMg/0QfOnzNIXQdCgY2R0mr4vL0U0UkU6KQ1XXWptOomilQkpRRSU5IiKSKU0TSITYpwOlLNMJoQgCaXL50man5KW01yt3xqPfUdSXzrUdOk+ZPZwiiikmmJyWkzUpqniceqGPEW5Kokx18qKtRySMjbqeaHqrU03NUVq8HUMhBHv5b6bg1R7QcW7i0SPabRB5829350gBJpNknYyMyE7LM7R9pGtuEstlZSCXG6sCCAp5EEb1zGO4ndvuXvO9xjuzsWPzqA3JJJ1J1J3n1qxb4c7KzARlKjXQkv7MD01q81jWBcRkTPypC76D0VWur7GcFunGYd4ylcZatFTIYtq7iOiqpn+0K0exfZBb2NFmRNu6lx82/dWyC2Uc8zmAOmte28E7KWMMPCpd+8u3O8YS2a6Zc+WgC+g8zUE2QGigmeEWndLxXgC38Ncsucwa26KSPZzCAfUaa+VfLeJwzI7IwhlYqw6MpII+Ir68y1439MPYEhmx1hSQdcQgHsnbvQOh59N+tVsSWjpPdEgvdeRkV0HY/HRdNvkwJjow1n4Vz7Gr3ALmXE2ifvAfHT9a0Xi2lOxJPDna4ea9FJpKKUCqC7xNihnAEnQASTTorR4Pwh7t1CLTvbVszEABTlBIBZiF9oCdeVK2rFqDImEMZeeyReCKttbmJv9xm9lMqk+WaZMxqQNudVuI8ONllUsHDKWRwIzARv5iR7jVntVZK3mc3LdxmDQlsljaQQEBbaWM6DnJpnGBk7nDzPcWAGP43Age5Vn3irHwOaa7LFxppjIwl96rseSoqKRxTgaaRUVbLfTQs1r2ey10rMKD91mIPlsDWbhTFy3O3e259M6zW32mxrreCgkAKDAMa666VNEGhupyy8qWYzNhhNWLsrCv4dkZkZSrLEqSNjsQRow8xSA1r9ofHYw146PmKE9VZHJB8pQH1rGpJmNB2UuJM6Vh18g0Vev1FVi6s1Cy02RvxWr7XUFG90DcgepijNWfdOZ3kTBjUTAgHn1pMFiVz5EYMIOgM5SNPcDtFMLaCxY+stflnGLTzVq/cuQpPQE/AVlBlUAs2rkS28sdvdyrXArPxl+1BUEZtD4VzEEGRIXakBR1fDGS1uqTS0Xd90uFWLpA2ZSW9REH3gke6lx/CEumWmYy6EbZpIg9ajtcT0/dXATuAEHzLCal/7R/wB3d/hU/k1JvdhR4c2JDjiCSVrq81np2YtqGzMSCoBMAQM2Zj7yPhUptIMzCEUuHzNvmGilZ0UeuutOfGBj48yAHRWVgN/aYgQdtqr8cAeyYKsoILCMxKyNBGxrYxcUFuuQ36X+a57qPVWavBxBQ7u7n2WrwbtTYa4q3sOjlpAvNh0kFf8AaADxeqQfJq6M8ZCiDhcOYAZclxgrKQYZGC6qddfUGCIrjcXirXctJXLlIAG+20bgir/Z12FlLZABy/V6yFeJgHo8AHzg8qjm6bE12urHcDt6j2VHH6g/5X/iu7u3iMP3vc2yvdqwC37s5TEQcnIH5Vn4LG99c7ruQMwYmcViCDAEgiOYn4VpdmmF3A5NdBctegk5f7rL8K53hN3Lesk6Q6g/+6UP+L5Vl42K2SOYH5m8brdLq0nsVxPa/shkvv8As9vKFYBrWfNBKhptkgeEgjQ61zvDOHO91SVZEVgWYg6Ca9g7aWCt/MoMvaBEfeRjH+JfhXFXsSRlt2yMzAwxOqpEq4HPQrWliRtmiaSeW/iDRWXlyGCQFovdaqOG1BB56EH8qfFYC2WS8q3AHDLEqgEEbs586uiza0Ph1MDxbnoNdTT/APCyeHfVag/+oaBvH9Cuy7KdmjiHzuPqV/4jfdH4Rz+HWOpa+DddBqbbkBBbd+7UQFGTS2s6wWJnceXNdje11vDWmsXQ0Al7YRc2hPiEbAZtdfvHpVvifbCy7h7SPnAg94q5XHLMA8yDMEz7R61jZEL45Sw9koklzwJWg0fwWf2uIF6xcaRqAwZ7TELbuodUtjKghjzq/wAR7LpduPcDsrOZOisJAC6AiYgDnWNjMRcxtsHMHa0CLmFVFthAw1e0NS4I0knXyOlbnZriXfYdZMun1b7g5l0kg7ErlPvq9jspulwUM0j42tcw0RYPmFlv2NufZvIf7Vth8w5/KoX7K4gbd03o7D5MtditFWPCamN6pkj+pcjhezl4XELIsBlLEOpgAz+lN7RIbmJhRJAVffz/AD+VdFxLiJTwWxmutsB9kfebp5TWI91cIJaLmJaSqT7M7sx5DqeewphYKrsr0GXK53jSbuqmgKv2hEd1ZGvdDM0feIyqPhnPvrNGEc/Z+Y/nTmuEyWMsTLHqTuf65AVoWlOUeg/KoXU92y28eEwRAHk7n3KrmoHqZ6xb17MCzGAJ0kgAA/Oleo83qDMJgc4E32VjE4JHMkGeZBKyOhg61DmFkHTwCTIE5RvBG8bkRScOYnMfFkMZJnXqQDrl2qLG3MzxuqESPvXD7K+6Z9T5VBW6jkyo48f7SGU53ArcnsmXrjXd5VT7NvZnH4+npy51as4GBGij7qgaVXZ2tqc052MZgGIIJ9lSNiBO/Saet8prJZPtAmSB95T5cxSG+yyP4DZ2jPtz3b/6W+lK0cGPP+Ij8qrdxD694gI8AbMM43zLmGvlE6VtcNwffXrdv77qs+R1Pyn416txTg9rEWjZuLKRA6oR7JXoRpHpSRZDYXgvbYT+tY8WgRRNDTzsPwXgvDr1x8xLDKHIUFCpAH3hNNtsHuOrW1zJE5W1II0IOh+ddWPoqxqs/dPaQGT4iWDvm9uNSsjlViz9GGKtBoK3CxktnAM6DSQNBHOtYPw3ECwD7rj348os6VxacOtoZHgMk+Nc2pEHU9fWry3nG6g/iQ/CFP6dK0sdwm7ZMXbbp5spg+jeyfjXO4FUUurOwbvG8THJI3kA6ECrQjc3+S8EHzVYhx+cbr0vsfjkfvACoLst3JsQXRQ65TqIdGMD71YPErRt3LgGhV2I/izL+lZ3C+D3MTbNy1luhGj7jyDBynY8tZG9Rd64ZwSzMNHR5zqYjUnUHbf51jYRZBO8OPIo+hXQNy3CNviNoefZdp2yWVsuNszD3OmYfNPnXnuIwTHLlYIVY65QTlVnWPKVK/Cu+4le7zh1lxrBs5vIiEYeozRXJXrcZjp+8On9q3bMn3q3wNWel14TQezyPqjqW8epvusPE4O5D3Cyl1J7snRVSBOYbExNRPhrQw4KRMTbKmWzn7oJ3mtHF8QtpIdgIWSDqYOm3MUDh1stmygklWnXcDwx03+Vbugdlz4eaF2ncLWQSZmEXxROigmfOWPwrQiq+AHgBP2pb4kkfKKsxXLzu1SOK9Y6bF4WKxnoP3TASHDqSjrqrjcfzXqDpW7geO4xgXXCWriliC1u+qMxXTVXGpiOexrFIqvdwKMZKyfU9NxBgGOe9JFLo5VfqHTxki27O811/wD3qdP3uCxiea21vD422P5UqducJIDXGtE8rtq7a+JZYpl/iD2cBZysc7BVzt4iBBYnX2jlWNawMbjr15cj3nKGMyRbh41gkKCBO4q66UBc5B02aay3gGlbx3aJ3LLhR3NtiS18j6251NsH2R0ZvcBWdZsBZiZJksSWZj1ZjqalpKpySErrMTBjxxtz5orRt3RA9BWdTw5psb9KuObanYVlYzAsZysAGmQQTEgglY9djV3F4rIsxJJAA6k/pv8ACs04m5mUEhsx1UKBpzIO+lTv2WLmTYpe3Hm3JIoeSe2DRVPtBQJIDsoMDmAY5VBwqwAq6RAzEfieT8gam4s8WiCdXIQeZJA09003DuVkkEqWMFRJWNIK7kacqrnhLM1rs2NlbNBd9/AVjEYctEGCOZEg/wBdahPDy3tvpzVRln1OpI8tKqKVuXHPiJB9ohlgQIUTEEfrV3B3GLFTqFG53B6Hrpr7xTSCAqkc+Hl5pY+P4x35GyuWWKkFSVKwVI3UjYivQuCdvLTqBiCLTiAWj6tvMEez6H4150yAiDqKcKhcwO5WzlYTMgb7Ed17Xh76uuZGV1P2lIYfEVJXz9iseLJdlJD5vAEYozHKpgFSDzqW12xxOfK97F25ICfW3Dmka+kdauDpTnNBDhv5rgp8kRSOjIJ0kj6L3wqDodjyrF4l2LweInvcPbJIIJClTB31X0ry1+M4g+1iMQes3rn6GsXC8SuPcui5fvqQRCftV2FWNGnPud4qUdJnj3DwPqq326Nw+Ve2cN7JWrAItswBnQwYmPyim3+xeFZmuNZV7pk5mZpJgDlsNBsK476OuKYh8PIxDXIu3ApunvVdQ0Dc5gPMEc961U+lS3l8Vm4WzFVyMpV4JAKs0EKYJ1GwrILHmVwG7rorQsCNurg8BO4vwuzh7DJcs3bdt3UlrdxbwDBgQQrQwEhZ0rh8eq95cCFige1lZhlLSt9SSsmIiB6bV3HaHGm7gjcYRnW2QOShnQgD41weLPib/wCH/wC1Wv0wEsu/6wm5rNENHyWFwpEKuWlmzMCbgGbKNtDyowhCnEMqsBEq0yrDIYyehBq9ieHo7BmEkKVGpiG30pHw4SzkUaBco9P6NdCWkD2tc/GQ94HmR+au2bcKo6AD4AVJFIDrTprkbteyMFNART8LiQhOe0twHaXZSNtIgg+tMoilBpMljEjdJJHsaW9ieN2LyBLiXEggqVytlIEaQenKKxHUBmCnMojK0FcwPkdopoFKKlLy7lVsfDGOfgca8iiiiioVeQBS0CilQnYuzmWOcyPUf186zWwhdhmUrE65oMkRCkGYq9jcTkAgSzGAPzJ8gKq2sS2cAmZB5DSOY8vWrcnC5zJ+yHMjD71+nH3qtxHDhQpAkm4gkkkxM7nYaVdwvsL6fnJNU+JXhNtZk94CY1gQdzyptzExahvC0DrDLucrdSKrkcKfWI8uR9cMHH3q2cCMxYFhmMsBETETtpsNqntoFEAQKy7IBAa2YnUEaA+qnQ1fwV4ugYiJn3iYBHkd6a4EJvSs3GyXuMbNLuT6/ep6SKUUMaYt5ZWPwzMSyxmS5mAIBmEHhHSahNu7ca3mQ2wvjJDgnNsFOmxrQB1f+0fyFOmutxY7ib7BeQ9SkrKk/wCR/NLVe/w5H9pQdQSdiSu0kb0nEMQUUEZZLBfEYAkxI6naqjWnstb+tLhiLbC55BiMkfaO3wqd7hdEKgxp5BW9heKGxZNq3obq3NRoEU3AGj8RAIHqTyqnhLMktyRSqgdY1+AgfGtDs92Su4hc7XBZzAPAQXG1Z1AJYwAAnLrSPgxaV7azCl1BO5gkSfU1zuEIn5D3DtZXQwwyODHScAbLq+MpHDVB0OWwPfmt1xWL9o+tr8sV/Ou77TpGDC/isj1h1/lXDYtdSfxoP+HeMfFjTel/yCf9wKz1H+WfZZAxdy4xFvKERx45zBxGqjoajsY1mFxLntoRMAgAEiIPOlh7JIW2rK9w5Anhy6bvpzptuzcyPcuSrPlm3oVWHUAg9YrceTpPN72sGADxG8civqtwinAUhGtOiuTtewhEUlBFLlpUIFLQBRS2hANE0UUiEtFRzrUlKktRY7DkkMsSJEHSQdTryOlUkw2a4C1uBBDFsuvQAAmda08VfyKW3jYdSdAB7yKzXuMIOYliQMv2SZ1AXnpOu+lXHrmMwYkOVHI+9Z8v1Rj7YCJlAA71NAAOvQVMtvNby7Ssab7EVX4pfEKBqRcQmPsjNHi6b7b0y5jstk65XC8+YndTs2msVWIV4vY3JkvjQP1Uq4FjozDLzCgifIknQeQq8P65Vn2L5gFWzg6gnWQeh5Vdw94OuZdQf+lMcCm9Inw5GluM2j3B5T6DTqQ0xbaxLl5muNbRss94zNlkgTlXIdpkVNhLzC4yP4iAGVgIBU6a/ikGmfsmfxglXBuBDOglzuvOp8Hg8ksWLMwGaTpIEeEchXXQNIa32C8fzXh00h9T9bUl20rCGAPqAYPUTzqtg+EqjKxZ3IEAsc2szIB2NRtjLrMRbRSquAWLCGH2gOhqxw/GZ1OaFdTDqDOXpPmRU2ppKq09reV6L2QB7vXlasj3kXH09ziuXxH2p5sQfe5H611PZYZbNw7x3Y/gwtiRr5zXNYJcz2gd2uW5nzdSfyrl+l7Gd/p+67Bu0TB7Lp+1x+oUf71APUZj+lcVidJ6Fx8Vtj/nNdj2xfwWh1ukj3W3P61xmJUlWn2WuN8rdlT/AF51P0nbHafN/wCiq9TP8Mj0WRdx7mRbtzlcCSRDKNyvWlOKFy1KhgC6rqIOjqNqisYjuYt922XOVtwQ0iZGbWR60mEwrKsuuVnvqSM2YRnER0rZkfbCQb2KxcaMeMwV/UK+q2jTxSCnGuVXr6KKKKEIooooQikNLSGhCYN6lqEHWpaEiXF2M6xsZBHqNRWZdsFoDWySCCDAZfUHpvuJrZesXFcVfU20VlE+JmK5o3yCNvM1deuf6hBiktlndRB2rupOJKFstAAAKmANNHU0t2x3lorMZgRMTzjao+K35w7RuyHKvPaflUa4sraJ1B1KNlJUjWNhofWqysvLBkG+Cz8ipkwTEQ5UDmqAifIk6geQq6ggAAaDQctKzbVxiAyuxkAgOJn5Ag1ewt/MsxGpHXUaGDzGm9MdfdQ9Inwn6mYwo9wefqp5pCKWkJpq3SaFqjhvYHqf8RqQV0HDOH8OFi2buJvs7W1ZlQaISASvht9TzNWP2LhZ2xGJTzZCR87dbbOrsa0Dw30O+g0vIJsYukcdQ3J7rh0W5aJVbaspZioU5csAe1PNj0qTB4dwjs3t3PFlgDKSsBSRv613NrsfYuj/AMPjrTnkrAA/Jp+VVMZ2LxNormQMudJZGzAAuAcwMECPKgdXw3AjXR32cK/NJ9nlvj7wuiw5y4XENP2r8dPCTaEeX1fzrmeFW5xFgf71T/CrN/lFdDdb/wAuePtd4R6PfYj5NWN2ftzirflnb4IR/mrM6cdOJO/0/RdSR8oWj2ybWwOU3D/dUD8zXPYHibWj4LNm4xZiDdRrhXxn92oIEmNT+EVt9sLk3rY6W2PxZR/lrD4fx7EWw4tOtpcxWVtq1wwTPjaQoJJMAUjG1gR22/iO115+SR+NJkvLI+VfbtVdH7/CYW4p0g2XsMfIMZHyrP4kuFvKt3DlrTrcXvMLcjMJDQ1pgTnWddCduW1X7Xa3FKMtx1xKfat3kTxjoHUCD6g1T49gbWexfw+lq6t0hG9q065VZD01b5edVWPaw0AWE/5SS13oQeEkXTZ4cqPxaIv++FSpTRSkU5d2kooopyRFFFFCEUGikJoQowNanqura1YFASBOv25UjqCPjpWPetBUyNIEAAiQNIA1G21bbGszHXzmCKYJBZm3hZgR5kirr1z/AFbGgkh8SUkaeCP2UNqyO6Y6klGBYySwg9eVLgkD4cA7MkGN9RVZcQczrmLEAQuhYsQwKnT2djPKo8A7fswBUsI0K67RKsAZgxEjrVcgpYJ2PDHtBI0HnvVfmtAYQn2mkdAuWffNW7agCBEDSsiwoCh0+rkTsIA/EsxHzrTwl0sgYiCRt/LyqNyXo2RjShwhj0kc/wDqmBqPEt9W/wDZO+m4gSffTxV7g2F7y/bSAQTLA/dXU+u1Rl2kWtqchsbj6LRXsfbS3NzF2xlXxZLb3FUKNfEG5RVdeDYU7Y+3J2zWbij4k10Pa+/GEZf9oVtAD8Z8X90NXN8NtF79pRzugn0WXPyU1cxH5c0D5nTEafQfsvPn9PgDqpWG7C3Ln7q5h74ifC/i/hYafGm4fAY3DOgfv7do3UDjN3luMwJmSwXQbiK2+2EdyoI1a4IMa6BiddxsKxOH379y4lgX7oR8+YFu9ELbY6C5JGuXnULXZeRiulkLHNF8t39wQmnp7I3jQT9VtcUbLgLY0Ei0NPQMY+BrO7KrOJmNrTe4koP51odqoW1ZQbZtPRLZH6iqvZJfrbh6W1+bn/lp8HwdMkPmf2Wmf5gCg7U/6V6WkH95zXPWdj5lj8WNb3aT/S2/9O3/AJ6wLO3vP+I1YcKwYh/fdanSx/Hf7fspTTY9esSYkxJj3D4ClpJrPXRaQU2acaKKEtJKKKKcmoooooQikalpGoQoZ1qzVU71aoSKU1SxmHk5gQGAiYkEdD5edXWNZnF1MLpKBvrAPuxzA3UHcVdes3LDTju1t1CuFFg2ljrbmIhSTOvORtTOE3AtmW0AZpnl4jUVpc9wZHUAKfZGbeAYIMDTqKj4ZgSbIgwHkmfF9o5TvIYADWq7lm9Nc50TXRsrZ1C/UK1ZSySAAR0Vs4Gn3VbStEVkIHK5WUu+oPhKjfQknQddDWlhbZVQCcxA1PWo3BW+lTyyBwfForuBQKmNPtXmRgyMVZTKsI0676EHoabQBTDutlwDhRW3w7DX8fcyPfPgUuoNtAmb2fEFAOxOs1cThpwF+3cxRQWyrotxMxVLjR7ciVBRWg7bzU30e2/rrh6W4PvYfyrseLcMW/aNt5E6gjdWGzD3012Q9rTDfwlcnmtYzJobDZcR2l4pbulFtOlzLmZsrBsswqzG3Oq3ZhJxY/DZc+ksij5TVLjPZa5YMupIG1xCR8xqPQ1SwF57D57TsGK5SWOeRMwQ086ttna3COO3k91YHTnSO8SNwIXT9r7njtDorn4lR+hp3Y1Za96Wvh9Z+tc1xDF3L7BnuNIBUZcqiCZgiNdaqJhVWT4ix3bM2ZvIkHUeW2tN8Rv2IY/e/wBU8dMmL9RIC3+0thbeKMDKDbUneJDXJ166jTzrCRfaiYzGPj/Oa9d4Fw4WcLathQMttZEcyAT6maodpeyi4nxqct0c+TeTfzqL7ZcLYCOO6qYOS2Gcufwdl5nFBFXuI8GvWDFxCB13B9+1UBTLXWMe14tptLQBSiilUibRQRRTk0oooooSIpr06mvQhRINasiq9sVYFCQKSmMKlio2q/IFAzhY+NXK5APdgrIKgDMdQSdNTsIqThtkqoBYsoAC5onQRpAGlXyaQrVVyqx4RbkGYvJHZvYJBTgKQUhqJaSfTaJpYpqVbnZftGMKzlkLqwHsxmBB033Gp51s4j6ST/q8P/HdA+Sqa4sUoppYDys+Xp8Mr9brv3XX2vpHJ0uYcEHfJdnT0ZRNV7vEeHXjLW71g9VUEf3Cw+VcwRTCtJoHZNb06Nu7CW+xW/i+F4X/AFWLE8g9t/zVf0rGPu33G3urPxuMdGhULeGee4DdPQfxVH/2hd5Wf8U8/jsD76eGqVh8MlrnF33fsvSLP0kAKA1klo1IcAE9RI+VPP0kr/sG/jH8q81fE3wYCKdXGx+z7LanYmn4a9cNyGQBMpMwQQZ0Bk00xNVP7Dik/KfxXpydvsOwhkuCd5VWHyNVcVc4ZeEkhCeaq6H4RFcPFFNEYHCmb0yNhuNzh7FaHGcJZtwbF83pYeHuyuVeZLkxI5CNapzUYFPqQLQiYWCi4n3/AOkjCm0+aaRTk8pKKKKEiKZcp9MuUISW9qliq6mrgU0oQFIaieiir8irt4URpCaKKqFTJKcKKKiTgkIoWiimpUppQaKKEiUUhFJRQlSzT1oopEINJFFFKnUgimg0UUISzTqKKEJKSlopyE7LTHBmkopU1EU1rZOw/Kiiik0pP2R/u/MfzretqIHoKKKuY7RRUZX/2Q=="/>
          <p:cNvSpPr>
            <a:spLocks noChangeAspect="1" noChangeArrowheads="1"/>
          </p:cNvSpPr>
          <p:nvPr/>
        </p:nvSpPr>
        <p:spPr bwMode="auto">
          <a:xfrm>
            <a:off x="63500" y="-1068388"/>
            <a:ext cx="2076450" cy="2200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46" name="AutoShape 6" descr="data:image/jpg;base64,/9j/4AAQSkZJRgABAQAAAQABAAD/2wCEAAkGBhQSEBUUEhQUFBUWFBcWFBQXFBQUGBQXGBUVFhcXFBYXGyYeFxkjGRQUHy8gIycpLC0sFR4xNTAqNSYrLCkBCQoKDgwOGg8PGiwkHyQqLCwsLCkpLywsKSovLCksLSwtLCksLywsLCwsLCwsLCwsLCwsLCwsLCwsLCwsLCwsLP/AABEIAOcA2gMBIgACEQEDEQH/xAAcAAABBQEBAQAAAAAAAAAAAAAAAQIDBAUGBwj/xABIEAACAQIEAwUEBwUEBwkAAAABAhEAAwQSITEFQVEGEyJhcTKBkaEHI0JSYrHBFDOS0fByorLCNENTY6PS8RUWJCVzgoPE4f/EABsBAAEFAQEAAAAAAAAAAAAAAAABAgMEBQYH/8QANxEAAQQBAwIEAwYEBwEAAAAAAQACAxEEEiExBUETUWFxIjKRFIGhscHRIzNC8BVSYmNy4fEG/9oADAMBAAIRAxEAPwCkxqJhTm3pKpPfZXpbW7KMrTamimFaZaWk2kpYomkRSQikp1NimoSa0ClpJoSIig0s0UITBSxRFOAoQoyKaRUhFMIoQkpaIoIpQkTaWkp1KhFNinU5aVJSblpDT2M03LS6kUigGlNIDSh5SaU9bsV01jHKVU9QPyrl4rdw+PthFBGygfKpRKfNZufj66oWs1t/eaKVt6SoDytccIoiiikSpCtMK1JRQhRU01Ky1GRTUlJKDRFNuLII6iPl/wDtKmO42VG5jnmVVWXkslWPmDt7jVrD4gOoZdQRI5f9DvWBc4yO9NtArFQYMwHYfZWP6NZPDOJRdbvmZVOY5JbKDOxAqfwiQuOx+szxveJxY7Uu5Deh9I+dLWPaxdtV7xSAo9rSNJ5jefWta3cDAFSCDsRsfSoi2lv9O6g3MYTVEHhKaKU0hFNWnabQaU0RQEJlOigClpUUmxSU+haEUmgUuU0h0pYoSJIoApTTQKEJZqXPTREUkUqQ+quXN6bTrvtU2h3zFSN4RRRRSJUUUUUIRTHWn0hNIhRE1n8Ww2IuoyYa1cuH/WMik92sTv1IBMdBWxg8C924qW1zMx0HQdW6L1rpsB2vwWBcYXMS2Y95dgQ9yfE3UqNp6AetJqIOwtYvVMtsbPDBon8F5Nxfgy92psrDKRBWZIPPz61m3bAvGD4MQu6kZRcj12aPjXtuN+jrPcZ7V1VR2zKpQ+ENrAgwRqY23rzjt52Bu2MWMt1XDoGViMhWDlywJ57Ganina41a4fw5IwS7t3XC30IcgyNTIOnxFdJ2au/VwLpDZickrpHQEHfyrMN8OsXw2mnfAGVI0huTCmNhrlmLiHMM0i4uoI6Hpz0NTuGoUpBK4fKdJ9F3GDukyG1KkaxEgiQY+PwqyDXN9nON5+87zfRpC6AaiDG0frXRoQRI1Bqo8aTS7npuR40DdTrdW6CKSKdSRTVppKIoFOFKhNApBT6SKEJDSClIopAkSTS0UoFKik2tW0LeUTvAn4VmE1cQ24EztT2qvO0GrSXt6bT7w1plI/5labwiiiimpUUUUUIRRbALKGJVSwzMFzFRzIXnRNJTU14sUvS+A2sLkyYchxGZmBltCP3h3BknQjlWHxb6L7d/G/tDOCCcxQqZPUZlI0PpOp61U7C8U7u+1uEHfBSGZsviQezt4iQxj0rqu1Ha2xgLQuXyYYhVVQCznnlE7DrUAL2OpvdcXmQaJC1+9dytSxbhQCAI00JOnqa8o+lftQi4yzYUZyqHvMurKzkZFHU6TH4hTOP/AE7AoVwdllc6C7dKwvmEWZPqa4zsBjp4vZu3vrCXdmL+IlijHN5tOoqeKBwt7x9ypS6Xt0ditntD2SxowhcWMiGM4ZkDqCwHsAmNSJ1muWwXA8QjeFggjUzmUnXSOfvr3riTW7OFxF3E5u5Nti+Y+K4SSVhZOQgFVA8geVeEHtacpBTxcmkR5EiN6lhe544VOaAxU2Pj1VjgmMBL58iuGykKIzRMGB7Rma6LAoQpmQCxKg7gHqOXPSvPuHY82rq3BqQZPmDuPzr0PCYpbiBkMg/0QfOnzNIXQdCgY2R0mr4vL0U0UkU6KQ1XXWptOomilQkpRRSU5IiKSKU0TSITYpwOlLNMJoQgCaXL50man5KW01yt3xqPfUdSXzrUdOk+ZPZwiiikmmJyWkzUpqniceqGPEW5Kokx18qKtRySMjbqeaHqrU03NUVq8HUMhBHv5b6bg1R7QcW7i0SPabRB5829350gBJpNknYyMyE7LM7R9pGtuEstlZSCXG6sCCAp5EEb1zGO4ndvuXvO9xjuzsWPzqA3JJJ1J1J3n1qxb4c7KzARlKjXQkv7MD01q81jWBcRkTPypC76D0VWur7GcFunGYd4ylcZatFTIYtq7iOiqpn+0K0exfZBb2NFmRNu6lx82/dWyC2Uc8zmAOmte28E7KWMMPCpd+8u3O8YS2a6Zc+WgC+g8zUE2QGigmeEWndLxXgC38Ncsucwa26KSPZzCAfUaa+VfLeJwzI7IwhlYqw6MpII+Ir68y1439MPYEhmx1hSQdcQgHsnbvQOh59N+tVsSWjpPdEgvdeRkV0HY/HRdNvkwJjow1n4Vz7Gr3ALmXE2ifvAfHT9a0Xi2lOxJPDna4ea9FJpKKUCqC7xNihnAEnQASTTorR4Pwh7t1CLTvbVszEABTlBIBZiF9oCdeVK2rFqDImEMZeeyReCKttbmJv9xm9lMqk+WaZMxqQNudVuI8ONllUsHDKWRwIzARv5iR7jVntVZK3mc3LdxmDQlsljaQQEBbaWM6DnJpnGBk7nDzPcWAGP43Age5Vn3irHwOaa7LFxppjIwl96rseSoqKRxTgaaRUVbLfTQs1r2ey10rMKD91mIPlsDWbhTFy3O3e259M6zW32mxrreCgkAKDAMa666VNEGhupyy8qWYzNhhNWLsrCv4dkZkZSrLEqSNjsQRow8xSA1r9ofHYw146PmKE9VZHJB8pQH1rGpJmNB2UuJM6Vh18g0Vev1FVi6s1Cy02RvxWr7XUFG90DcgepijNWfdOZ3kTBjUTAgHn1pMFiVz5EYMIOgM5SNPcDtFMLaCxY+stflnGLTzVq/cuQpPQE/AVlBlUAs2rkS28sdvdyrXArPxl+1BUEZtD4VzEEGRIXakBR1fDGS1uqTS0Xd90uFWLpA2ZSW9REH3gke6lx/CEumWmYy6EbZpIg9ajtcT0/dXATuAEHzLCal/7R/wB3d/hU/k1JvdhR4c2JDjiCSVrq81np2YtqGzMSCoBMAQM2Zj7yPhUptIMzCEUuHzNvmGilZ0UeuutOfGBj48yAHRWVgN/aYgQdtqr8cAeyYKsoILCMxKyNBGxrYxcUFuuQ36X+a57qPVWavBxBQ7u7n2WrwbtTYa4q3sOjlpAvNh0kFf8AaADxeqQfJq6M8ZCiDhcOYAZclxgrKQYZGC6qddfUGCIrjcXirXctJXLlIAG+20bgir/Z12FlLZABy/V6yFeJgHo8AHzg8qjm6bE12urHcDt6j2VHH6g/5X/iu7u3iMP3vc2yvdqwC37s5TEQcnIH5Vn4LG99c7ruQMwYmcViCDAEgiOYn4VpdmmF3A5NdBctegk5f7rL8K53hN3Lesk6Q6g/+6UP+L5Vl42K2SOYH5m8brdLq0nsVxPa/shkvv8As9vKFYBrWfNBKhptkgeEgjQ61zvDOHO91SVZEVgWYg6Ca9g7aWCt/MoMvaBEfeRjH+JfhXFXsSRlt2yMzAwxOqpEq4HPQrWliRtmiaSeW/iDRWXlyGCQFovdaqOG1BB56EH8qfFYC2WS8q3AHDLEqgEEbs586uiza0Ph1MDxbnoNdTT/APCyeHfVag/+oaBvH9Cuy7KdmjiHzuPqV/4jfdH4Rz+HWOpa+DddBqbbkBBbd+7UQFGTS2s6wWJnceXNdje11vDWmsXQ0Al7YRc2hPiEbAZtdfvHpVvifbCy7h7SPnAg94q5XHLMA8yDMEz7R61jZEL45Sw9koklzwJWg0fwWf2uIF6xcaRqAwZ7TELbuodUtjKghjzq/wAR7LpduPcDsrOZOisJAC6AiYgDnWNjMRcxtsHMHa0CLmFVFthAw1e0NS4I0knXyOlbnZriXfYdZMun1b7g5l0kg7ErlPvq9jspulwUM0j42tcw0RYPmFlv2NufZvIf7Vth8w5/KoX7K4gbd03o7D5MtditFWPCamN6pkj+pcjhezl4XELIsBlLEOpgAz+lN7RIbmJhRJAVffz/AD+VdFxLiJTwWxmutsB9kfebp5TWI91cIJaLmJaSqT7M7sx5DqeewphYKrsr0GXK53jSbuqmgKv2hEd1ZGvdDM0feIyqPhnPvrNGEc/Z+Y/nTmuEyWMsTLHqTuf65AVoWlOUeg/KoXU92y28eEwRAHk7n3KrmoHqZ6xb17MCzGAJ0kgAA/Oleo83qDMJgc4E32VjE4JHMkGeZBKyOhg61DmFkHTwCTIE5RvBG8bkRScOYnMfFkMZJnXqQDrl2qLG3MzxuqESPvXD7K+6Z9T5VBW6jkyo48f7SGU53ArcnsmXrjXd5VT7NvZnH4+npy51as4GBGij7qgaVXZ2tqc052MZgGIIJ9lSNiBO/Saet8prJZPtAmSB95T5cxSG+yyP4DZ2jPtz3b/6W+lK0cGPP+Ij8qrdxD694gI8AbMM43zLmGvlE6VtcNwffXrdv77qs+R1Pyn416txTg9rEWjZuLKRA6oR7JXoRpHpSRZDYXgvbYT+tY8WgRRNDTzsPwXgvDr1x8xLDKHIUFCpAH3hNNtsHuOrW1zJE5W1II0IOh+ddWPoqxqs/dPaQGT4iWDvm9uNSsjlViz9GGKtBoK3CxktnAM6DSQNBHOtYPw3ECwD7rj348os6VxacOtoZHgMk+Nc2pEHU9fWry3nG6g/iQ/CFP6dK0sdwm7ZMXbbp5spg+jeyfjXO4FUUurOwbvG8THJI3kA6ECrQjc3+S8EHzVYhx+cbr0vsfjkfvACoLst3JsQXRQ65TqIdGMD71YPErRt3LgGhV2I/izL+lZ3C+D3MTbNy1luhGj7jyDBynY8tZG9Rd64ZwSzMNHR5zqYjUnUHbf51jYRZBO8OPIo+hXQNy3CNviNoefZdp2yWVsuNszD3OmYfNPnXnuIwTHLlYIVY65QTlVnWPKVK/Cu+4le7zh1lxrBs5vIiEYeozRXJXrcZjp+8On9q3bMn3q3wNWel14TQezyPqjqW8epvusPE4O5D3Cyl1J7snRVSBOYbExNRPhrQw4KRMTbKmWzn7oJ3mtHF8QtpIdgIWSDqYOm3MUDh1stmygklWnXcDwx03+Vbugdlz4eaF2ncLWQSZmEXxROigmfOWPwrQiq+AHgBP2pb4kkfKKsxXLzu1SOK9Y6bF4WKxnoP3TASHDqSjrqrjcfzXqDpW7geO4xgXXCWriliC1u+qMxXTVXGpiOexrFIqvdwKMZKyfU9NxBgGOe9JFLo5VfqHTxki27O811/wD3qdP3uCxiea21vD422P5UqducJIDXGtE8rtq7a+JZYpl/iD2cBZysc7BVzt4iBBYnX2jlWNawMbjr15cj3nKGMyRbh41gkKCBO4q66UBc5B02aay3gGlbx3aJ3LLhR3NtiS18j6251NsH2R0ZvcBWdZsBZiZJksSWZj1ZjqalpKpySErrMTBjxxtz5orRt3RA9BWdTw5psb9KuObanYVlYzAsZysAGmQQTEgglY9djV3F4rIsxJJAA6k/pv8ACs04m5mUEhsx1UKBpzIO+lTv2WLmTYpe3Hm3JIoeSe2DRVPtBQJIDsoMDmAY5VBwqwAq6RAzEfieT8gam4s8WiCdXIQeZJA09003DuVkkEqWMFRJWNIK7kacqrnhLM1rs2NlbNBd9/AVjEYctEGCOZEg/wBdahPDy3tvpzVRln1OpI8tKqKVuXHPiJB9ohlgQIUTEEfrV3B3GLFTqFG53B6Hrpr7xTSCAqkc+Hl5pY+P4x35GyuWWKkFSVKwVI3UjYivQuCdvLTqBiCLTiAWj6tvMEez6H4150yAiDqKcKhcwO5WzlYTMgb7Ed17Xh76uuZGV1P2lIYfEVJXz9iseLJdlJD5vAEYozHKpgFSDzqW12xxOfK97F25ICfW3Dmka+kdauDpTnNBDhv5rgp8kRSOjIJ0kj6L3wqDodjyrF4l2LweInvcPbJIIJClTB31X0ry1+M4g+1iMQes3rn6GsXC8SuPcui5fvqQRCftV2FWNGnPud4qUdJnj3DwPqq326Nw+Ve2cN7JWrAItswBnQwYmPyim3+xeFZmuNZV7pk5mZpJgDlsNBsK476OuKYh8PIxDXIu3ApunvVdQ0Dc5gPMEc961U+lS3l8Vm4WzFVyMpV4JAKs0EKYJ1GwrILHmVwG7rorQsCNurg8BO4vwuzh7DJcs3bdt3UlrdxbwDBgQQrQwEhZ0rh8eq95cCFige1lZhlLSt9SSsmIiB6bV3HaHGm7gjcYRnW2QOShnQgD41weLPib/wCH/wC1Wv0wEsu/6wm5rNENHyWFwpEKuWlmzMCbgGbKNtDyowhCnEMqsBEq0yrDIYyehBq9ieHo7BmEkKVGpiG30pHw4SzkUaBco9P6NdCWkD2tc/GQ94HmR+au2bcKo6AD4AVJFIDrTprkbteyMFNART8LiQhOe0twHaXZSNtIgg+tMoilBpMljEjdJJHsaW9ieN2LyBLiXEggqVytlIEaQenKKxHUBmCnMojK0FcwPkdopoFKKlLy7lVsfDGOfgca8iiiiioVeQBS0CilQnYuzmWOcyPUf186zWwhdhmUrE65oMkRCkGYq9jcTkAgSzGAPzJ8gKq2sS2cAmZB5DSOY8vWrcnC5zJ+yHMjD71+nH3qtxHDhQpAkm4gkkkxM7nYaVdwvsL6fnJNU+JXhNtZk94CY1gQdzyptzExahvC0DrDLucrdSKrkcKfWI8uR9cMHH3q2cCMxYFhmMsBETETtpsNqntoFEAQKy7IBAa2YnUEaA+qnQ1fwV4ugYiJn3iYBHkd6a4EJvSs3GyXuMbNLuT6/ep6SKUUMaYt5ZWPwzMSyxmS5mAIBmEHhHSahNu7ca3mQ2wvjJDgnNsFOmxrQB1f+0fyFOmutxY7ib7BeQ9SkrKk/wCR/NLVe/w5H9pQdQSdiSu0kb0nEMQUUEZZLBfEYAkxI6naqjWnstb+tLhiLbC55BiMkfaO3wqd7hdEKgxp5BW9heKGxZNq3obq3NRoEU3AGj8RAIHqTyqnhLMktyRSqgdY1+AgfGtDs92Su4hc7XBZzAPAQXG1Z1AJYwAAnLrSPgxaV7azCl1BO5gkSfU1zuEIn5D3DtZXQwwyODHScAbLq+MpHDVB0OWwPfmt1xWL9o+tr8sV/Ou77TpGDC/isj1h1/lXDYtdSfxoP+HeMfFjTel/yCf9wKz1H+WfZZAxdy4xFvKERx45zBxGqjoajsY1mFxLntoRMAgAEiIPOlh7JIW2rK9w5Anhy6bvpzptuzcyPcuSrPlm3oVWHUAg9YrceTpPN72sGADxG8civqtwinAUhGtOiuTtewhEUlBFLlpUIFLQBRS2hANE0UUiEtFRzrUlKktRY7DkkMsSJEHSQdTryOlUkw2a4C1uBBDFsuvQAAmda08VfyKW3jYdSdAB7yKzXuMIOYliQMv2SZ1AXnpOu+lXHrmMwYkOVHI+9Z8v1Rj7YCJlAA71NAAOvQVMtvNby7Ssab7EVX4pfEKBqRcQmPsjNHi6b7b0y5jstk65XC8+YndTs2msVWIV4vY3JkvjQP1Uq4FjozDLzCgifIknQeQq8P65Vn2L5gFWzg6gnWQeh5Vdw94OuZdQf+lMcCm9Inw5GluM2j3B5T6DTqQ0xbaxLl5muNbRss94zNlkgTlXIdpkVNhLzC4yP4iAGVgIBU6a/ikGmfsmfxglXBuBDOglzuvOp8Hg8ksWLMwGaTpIEeEchXXQNIa32C8fzXh00h9T9bUl20rCGAPqAYPUTzqtg+EqjKxZ3IEAsc2szIB2NRtjLrMRbRSquAWLCGH2gOhqxw/GZ1OaFdTDqDOXpPmRU2ppKq09reV6L2QB7vXlasj3kXH09ziuXxH2p5sQfe5H611PZYZbNw7x3Y/gwtiRr5zXNYJcz2gd2uW5nzdSfyrl+l7Gd/p+67Bu0TB7Lp+1x+oUf71APUZj+lcVidJ6Fx8Vtj/nNdj2xfwWh1ukj3W3P61xmJUlWn2WuN8rdlT/AF51P0nbHafN/wCiq9TP8Mj0WRdx7mRbtzlcCSRDKNyvWlOKFy1KhgC6rqIOjqNqisYjuYt922XOVtwQ0iZGbWR60mEwrKsuuVnvqSM2YRnER0rZkfbCQb2KxcaMeMwV/UK+q2jTxSCnGuVXr6KKKKEIooooQikNLSGhCYN6lqEHWpaEiXF2M6xsZBHqNRWZdsFoDWySCCDAZfUHpvuJrZesXFcVfU20VlE+JmK5o3yCNvM1deuf6hBiktlndRB2rupOJKFstAAAKmANNHU0t2x3lorMZgRMTzjao+K35w7RuyHKvPaflUa4sraJ1B1KNlJUjWNhofWqysvLBkG+Cz8ipkwTEQ5UDmqAifIk6geQq6ggAAaDQctKzbVxiAyuxkAgOJn5Ag1ewt/MsxGpHXUaGDzGm9MdfdQ9Inwn6mYwo9wefqp5pCKWkJpq3SaFqjhvYHqf8RqQV0HDOH8OFi2buJvs7W1ZlQaISASvht9TzNWP2LhZ2xGJTzZCR87dbbOrsa0Dw30O+g0vIJsYukcdQ3J7rh0W5aJVbaspZioU5csAe1PNj0qTB4dwjs3t3PFlgDKSsBSRv613NrsfYuj/AMPjrTnkrAA/Jp+VVMZ2LxNormQMudJZGzAAuAcwMECPKgdXw3AjXR32cK/NJ9nlvj7wuiw5y4XENP2r8dPCTaEeX1fzrmeFW5xFgf71T/CrN/lFdDdb/wAuePtd4R6PfYj5NWN2ftzirflnb4IR/mrM6cdOJO/0/RdSR8oWj2ybWwOU3D/dUD8zXPYHibWj4LNm4xZiDdRrhXxn92oIEmNT+EVt9sLk3rY6W2PxZR/lrD4fx7EWw4tOtpcxWVtq1wwTPjaQoJJMAUjG1gR22/iO115+SR+NJkvLI+VfbtVdH7/CYW4p0g2XsMfIMZHyrP4kuFvKt3DlrTrcXvMLcjMJDQ1pgTnWddCduW1X7Xa3FKMtx1xKfat3kTxjoHUCD6g1T49gbWexfw+lq6t0hG9q065VZD01b5edVWPaw0AWE/5SS13oQeEkXTZ4cqPxaIv++FSpTRSkU5d2kooopyRFFFFCEUGikJoQowNanqura1YFASBOv25UjqCPjpWPetBUyNIEAAiQNIA1G21bbGszHXzmCKYJBZm3hZgR5kirr1z/AFbGgkh8SUkaeCP2UNqyO6Y6klGBYySwg9eVLgkD4cA7MkGN9RVZcQczrmLEAQuhYsQwKnT2djPKo8A7fswBUsI0K67RKsAZgxEjrVcgpYJ2PDHtBI0HnvVfmtAYQn2mkdAuWffNW7agCBEDSsiwoCh0+rkTsIA/EsxHzrTwl0sgYiCRt/LyqNyXo2RjShwhj0kc/wDqmBqPEt9W/wDZO+m4gSffTxV7g2F7y/bSAQTLA/dXU+u1Rl2kWtqchsbj6LRXsfbS3NzF2xlXxZLb3FUKNfEG5RVdeDYU7Y+3J2zWbij4k10Pa+/GEZf9oVtAD8Z8X90NXN8NtF79pRzugn0WXPyU1cxH5c0D5nTEafQfsvPn9PgDqpWG7C3Ln7q5h74ifC/i/hYafGm4fAY3DOgfv7do3UDjN3luMwJmSwXQbiK2+2EdyoI1a4IMa6BiddxsKxOH379y4lgX7oR8+YFu9ELbY6C5JGuXnULXZeRiulkLHNF8t39wQmnp7I3jQT9VtcUbLgLY0Ei0NPQMY+BrO7KrOJmNrTe4koP51odqoW1ZQbZtPRLZH6iqvZJfrbh6W1+bn/lp8HwdMkPmf2Wmf5gCg7U/6V6WkH95zXPWdj5lj8WNb3aT/S2/9O3/AJ6wLO3vP+I1YcKwYh/fdanSx/Hf7fspTTY9esSYkxJj3D4ClpJrPXRaQU2acaKKEtJKKKKcmoooooQikalpGoQoZ1qzVU71aoSKU1SxmHk5gQGAiYkEdD5edXWNZnF1MLpKBvrAPuxzA3UHcVdes3LDTju1t1CuFFg2ljrbmIhSTOvORtTOE3AtmW0AZpnl4jUVpc9wZHUAKfZGbeAYIMDTqKj4ZgSbIgwHkmfF9o5TvIYADWq7lm9Nc50TXRsrZ1C/UK1ZSySAAR0Vs4Gn3VbStEVkIHK5WUu+oPhKjfQknQddDWlhbZVQCcxA1PWo3BW+lTyyBwfForuBQKmNPtXmRgyMVZTKsI0676EHoabQBTDutlwDhRW3w7DX8fcyPfPgUuoNtAmb2fEFAOxOs1cThpwF+3cxRQWyrotxMxVLjR7ciVBRWg7bzU30e2/rrh6W4PvYfyrseLcMW/aNt5E6gjdWGzD3012Q9rTDfwlcnmtYzJobDZcR2l4pbulFtOlzLmZsrBsswqzG3Oq3ZhJxY/DZc+ksij5TVLjPZa5YMupIG1xCR8xqPQ1SwF57D57TsGK5SWOeRMwQ086ttna3COO3k91YHTnSO8SNwIXT9r7njtDorn4lR+hp3Y1Za96Wvh9Z+tc1xDF3L7BnuNIBUZcqiCZgiNdaqJhVWT4ix3bM2ZvIkHUeW2tN8Rv2IY/e/wBU8dMmL9RIC3+0thbeKMDKDbUneJDXJ166jTzrCRfaiYzGPj/Oa9d4Fw4WcLathQMttZEcyAT6maodpeyi4nxqct0c+TeTfzqL7ZcLYCOO6qYOS2Gcufwdl5nFBFXuI8GvWDFxCB13B9+1UBTLXWMe14tptLQBSiilUibRQRRTk0oooooSIpr06mvQhRINasiq9sVYFCQKSmMKlio2q/IFAzhY+NXK5APdgrIKgDMdQSdNTsIqThtkqoBYsoAC5onQRpAGlXyaQrVVyqx4RbkGYvJHZvYJBTgKQUhqJaSfTaJpYpqVbnZftGMKzlkLqwHsxmBB033Gp51s4j6ST/q8P/HdA+Sqa4sUoppYDys+Xp8Mr9brv3XX2vpHJ0uYcEHfJdnT0ZRNV7vEeHXjLW71g9VUEf3Cw+VcwRTCtJoHZNb06Nu7CW+xW/i+F4X/AFWLE8g9t/zVf0rGPu33G3urPxuMdGhULeGee4DdPQfxVH/2hd5Wf8U8/jsD76eGqVh8MlrnF33fsvSLP0kAKA1klo1IcAE9RI+VPP0kr/sG/jH8q81fE3wYCKdXGx+z7LanYmn4a9cNyGQBMpMwQQZ0Bk00xNVP7Dik/KfxXpydvsOwhkuCd5VWHyNVcVc4ZeEkhCeaq6H4RFcPFFNEYHCmb0yNhuNzh7FaHGcJZtwbF83pYeHuyuVeZLkxI5CNapzUYFPqQLQiYWCi4n3/AOkjCm0+aaRTk8pKKKKEiKZcp9MuUISW9qliq6mrgU0oQFIaieiir8irt4URpCaKKqFTJKcKKKiTgkIoWiimpUppQaKKEiUUhFJRQlSzT1oopEINJFFFKnUgimg0UUISzTqKKEJKSlopyE7LTHBmkopU1EU1rZOw/Kiiik0pP2R/u/MfzretqIHoKKKuY7RRUZX/2Q=="/>
          <p:cNvSpPr>
            <a:spLocks noChangeAspect="1" noChangeArrowheads="1"/>
          </p:cNvSpPr>
          <p:nvPr/>
        </p:nvSpPr>
        <p:spPr bwMode="auto">
          <a:xfrm>
            <a:off x="63500" y="-1068388"/>
            <a:ext cx="2076450" cy="2200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48" name="AutoShape 8" descr="data:image/jpg;base64,/9j/4AAQSkZJRgABAQAAAQABAAD/2wCEAAkGBhQSEBUUEhQUFBUWFBcWFBQXFBQUGBQXGBUVFhcXFBYXGyYeFxkjGRQUHy8gIycpLC0sFR4xNTAqNSYrLCkBCQoKDgwOGg8PGiwkHyQqLCwsLCkpLywsKSovLCksLSwtLCksLywsLCwsLCwsLCwsLCwsLCwsLCwsLCwsLCwsLP/AABEIAOcA2gMBIgACEQEDEQH/xAAcAAABBQEBAQAAAAAAAAAAAAAAAQIDBAUGBwj/xABIEAACAQIEAwUEBwUEBwkAAAABAhEAAwQSITEFQVEGEyJhcTKBkaEHI0JSYrHBFDOS0fByorLCNENTY6PS8RUWJCVzgoPE4f/EABsBAAEFAQEAAAAAAAAAAAAAAAABAgMEBQYH/8QANxEAAQQBAwIEAwYEBwEAAAAAAQACAxEEEiExBUETUWFxIjKRFIGhscHRIzNC8BVSYmNy4fEG/9oADAMBAAIRAxEAPwCkxqJhTm3pKpPfZXpbW7KMrTamimFaZaWk2kpYomkRSQikp1NimoSa0ClpJoSIig0s0UITBSxRFOAoQoyKaRUhFMIoQkpaIoIpQkTaWkp1KhFNinU5aVJSblpDT2M03LS6kUigGlNIDSh5SaU9bsV01jHKVU9QPyrl4rdw+PthFBGygfKpRKfNZufj66oWs1t/eaKVt6SoDytccIoiiikSpCtMK1JRQhRU01Ky1GRTUlJKDRFNuLII6iPl/wDtKmO42VG5jnmVVWXkslWPmDt7jVrD4gOoZdQRI5f9DvWBc4yO9NtArFQYMwHYfZWP6NZPDOJRdbvmZVOY5JbKDOxAqfwiQuOx+szxveJxY7Uu5Deh9I+dLWPaxdtV7xSAo9rSNJ5jefWta3cDAFSCDsRsfSoi2lv9O6g3MYTVEHhKaKU0hFNWnabQaU0RQEJlOigClpUUmxSU+haEUmgUuU0h0pYoSJIoApTTQKEJZqXPTREUkUqQ+quXN6bTrvtU2h3zFSN4RRRRSJUUUUUIRTHWn0hNIhRE1n8Ww2IuoyYa1cuH/WMik92sTv1IBMdBWxg8C924qW1zMx0HQdW6L1rpsB2vwWBcYXMS2Y95dgQ9yfE3UqNp6AetJqIOwtYvVMtsbPDBon8F5Nxfgy92psrDKRBWZIPPz61m3bAvGD4MQu6kZRcj12aPjXtuN+jrPcZ7V1VR2zKpQ+ENrAgwRqY23rzjt52Bu2MWMt1XDoGViMhWDlywJ57Ganina41a4fw5IwS7t3XC30IcgyNTIOnxFdJ2au/VwLpDZickrpHQEHfyrMN8OsXw2mnfAGVI0huTCmNhrlmLiHMM0i4uoI6Hpz0NTuGoUpBK4fKdJ9F3GDukyG1KkaxEgiQY+PwqyDXN9nON5+87zfRpC6AaiDG0frXRoQRI1Bqo8aTS7npuR40DdTrdW6CKSKdSRTVppKIoFOFKhNApBT6SKEJDSClIopAkSTS0UoFKik2tW0LeUTvAn4VmE1cQ24EztT2qvO0GrSXt6bT7w1plI/5labwiiiimpUUUUUIRRbALKGJVSwzMFzFRzIXnRNJTU14sUvS+A2sLkyYchxGZmBltCP3h3BknQjlWHxb6L7d/G/tDOCCcxQqZPUZlI0PpOp61U7C8U7u+1uEHfBSGZsviQezt4iQxj0rqu1Ha2xgLQuXyYYhVVQCznnlE7DrUAL2OpvdcXmQaJC1+9dytSxbhQCAI00JOnqa8o+lftQi4yzYUZyqHvMurKzkZFHU6TH4hTOP/AE7AoVwdllc6C7dKwvmEWZPqa4zsBjp4vZu3vrCXdmL+IlijHN5tOoqeKBwt7x9ypS6Xt0ditntD2SxowhcWMiGM4ZkDqCwHsAmNSJ1muWwXA8QjeFggjUzmUnXSOfvr3riTW7OFxF3E5u5Nti+Y+K4SSVhZOQgFVA8geVeEHtacpBTxcmkR5EiN6lhe544VOaAxU2Pj1VjgmMBL58iuGykKIzRMGB7Rma6LAoQpmQCxKg7gHqOXPSvPuHY82rq3BqQZPmDuPzr0PCYpbiBkMg/0QfOnzNIXQdCgY2R0mr4vL0U0UkU6KQ1XXWptOomilQkpRRSU5IiKSKU0TSITYpwOlLNMJoQgCaXL50man5KW01yt3xqPfUdSXzrUdOk+ZPZwiiikmmJyWkzUpqniceqGPEW5Kokx18qKtRySMjbqeaHqrU03NUVq8HUMhBHv5b6bg1R7QcW7i0SPabRB5829350gBJpNknYyMyE7LM7R9pGtuEstlZSCXG6sCCAp5EEb1zGO4ndvuXvO9xjuzsWPzqA3JJJ1J1J3n1qxb4c7KzARlKjXQkv7MD01q81jWBcRkTPypC76D0VWur7GcFunGYd4ylcZatFTIYtq7iOiqpn+0K0exfZBb2NFmRNu6lx82/dWyC2Uc8zmAOmte28E7KWMMPCpd+8u3O8YS2a6Zc+WgC+g8zUE2QGigmeEWndLxXgC38Ncsucwa26KSPZzCAfUaa+VfLeJwzI7IwhlYqw6MpII+Ir68y1439MPYEhmx1hSQdcQgHsnbvQOh59N+tVsSWjpPdEgvdeRkV0HY/HRdNvkwJjow1n4Vz7Gr3ALmXE2ifvAfHT9a0Xi2lOxJPDna4ea9FJpKKUCqC7xNihnAEnQASTTorR4Pwh7t1CLTvbVszEABTlBIBZiF9oCdeVK2rFqDImEMZeeyReCKttbmJv9xm9lMqk+WaZMxqQNudVuI8ONllUsHDKWRwIzARv5iR7jVntVZK3mc3LdxmDQlsljaQQEBbaWM6DnJpnGBk7nDzPcWAGP43Age5Vn3irHwOaa7LFxppjIwl96rseSoqKRxTgaaRUVbLfTQs1r2ey10rMKD91mIPlsDWbhTFy3O3e259M6zW32mxrreCgkAKDAMa666VNEGhupyy8qWYzNhhNWLsrCv4dkZkZSrLEqSNjsQRow8xSA1r9ofHYw146PmKE9VZHJB8pQH1rGpJmNB2UuJM6Vh18g0Vev1FVi6s1Cy02RvxWr7XUFG90DcgepijNWfdOZ3kTBjUTAgHn1pMFiVz5EYMIOgM5SNPcDtFMLaCxY+stflnGLTzVq/cuQpPQE/AVlBlUAs2rkS28sdvdyrXArPxl+1BUEZtD4VzEEGRIXakBR1fDGS1uqTS0Xd90uFWLpA2ZSW9REH3gke6lx/CEumWmYy6EbZpIg9ajtcT0/dXATuAEHzLCal/7R/wB3d/hU/k1JvdhR4c2JDjiCSVrq81np2YtqGzMSCoBMAQM2Zj7yPhUptIMzCEUuHzNvmGilZ0UeuutOfGBj48yAHRWVgN/aYgQdtqr8cAeyYKsoILCMxKyNBGxrYxcUFuuQ36X+a57qPVWavBxBQ7u7n2WrwbtTYa4q3sOjlpAvNh0kFf8AaADxeqQfJq6M8ZCiDhcOYAZclxgrKQYZGC6qddfUGCIrjcXirXctJXLlIAG+20bgir/Z12FlLZABy/V6yFeJgHo8AHzg8qjm6bE12urHcDt6j2VHH6g/5X/iu7u3iMP3vc2yvdqwC37s5TEQcnIH5Vn4LG99c7ruQMwYmcViCDAEgiOYn4VpdmmF3A5NdBctegk5f7rL8K53hN3Lesk6Q6g/+6UP+L5Vl42K2SOYH5m8brdLq0nsVxPa/shkvv8As9vKFYBrWfNBKhptkgeEgjQ61zvDOHO91SVZEVgWYg6Ca9g7aWCt/MoMvaBEfeRjH+JfhXFXsSRlt2yMzAwxOqpEq4HPQrWliRtmiaSeW/iDRWXlyGCQFovdaqOG1BB56EH8qfFYC2WS8q3AHDLEqgEEbs586uiza0Ph1MDxbnoNdTT/APCyeHfVag/+oaBvH9Cuy7KdmjiHzuPqV/4jfdH4Rz+HWOpa+DddBqbbkBBbd+7UQFGTS2s6wWJnceXNdje11vDWmsXQ0Al7YRc2hPiEbAZtdfvHpVvifbCy7h7SPnAg94q5XHLMA8yDMEz7R61jZEL45Sw9koklzwJWg0fwWf2uIF6xcaRqAwZ7TELbuodUtjKghjzq/wAR7LpduPcDsrOZOisJAC6AiYgDnWNjMRcxtsHMHa0CLmFVFthAw1e0NS4I0knXyOlbnZriXfYdZMun1b7g5l0kg7ErlPvq9jspulwUM0j42tcw0RYPmFlv2NufZvIf7Vth8w5/KoX7K4gbd03o7D5MtditFWPCamN6pkj+pcjhezl4XELIsBlLEOpgAz+lN7RIbmJhRJAVffz/AD+VdFxLiJTwWxmutsB9kfebp5TWI91cIJaLmJaSqT7M7sx5DqeewphYKrsr0GXK53jSbuqmgKv2hEd1ZGvdDM0feIyqPhnPvrNGEc/Z+Y/nTmuEyWMsTLHqTuf65AVoWlOUeg/KoXU92y28eEwRAHk7n3KrmoHqZ6xb17MCzGAJ0kgAA/Oleo83qDMJgc4E32VjE4JHMkGeZBKyOhg61DmFkHTwCTIE5RvBG8bkRScOYnMfFkMZJnXqQDrl2qLG3MzxuqESPvXD7K+6Z9T5VBW6jkyo48f7SGU53ArcnsmXrjXd5VT7NvZnH4+npy51as4GBGij7qgaVXZ2tqc052MZgGIIJ9lSNiBO/Saet8prJZPtAmSB95T5cxSG+yyP4DZ2jPtz3b/6W+lK0cGPP+Ij8qrdxD694gI8AbMM43zLmGvlE6VtcNwffXrdv77qs+R1Pyn416txTg9rEWjZuLKRA6oR7JXoRpHpSRZDYXgvbYT+tY8WgRRNDTzsPwXgvDr1x8xLDKHIUFCpAH3hNNtsHuOrW1zJE5W1II0IOh+ddWPoqxqs/dPaQGT4iWDvm9uNSsjlViz9GGKtBoK3CxktnAM6DSQNBHOtYPw3ECwD7rj348os6VxacOtoZHgMk+Nc2pEHU9fWry3nG6g/iQ/CFP6dK0sdwm7ZMXbbp5spg+jeyfjXO4FUUurOwbvG8THJI3kA6ECrQjc3+S8EHzVYhx+cbr0vsfjkfvACoLst3JsQXRQ65TqIdGMD71YPErRt3LgGhV2I/izL+lZ3C+D3MTbNy1luhGj7jyDBynY8tZG9Rd64ZwSzMNHR5zqYjUnUHbf51jYRZBO8OPIo+hXQNy3CNviNoefZdp2yWVsuNszD3OmYfNPnXnuIwTHLlYIVY65QTlVnWPKVK/Cu+4le7zh1lxrBs5vIiEYeozRXJXrcZjp+8On9q3bMn3q3wNWel14TQezyPqjqW8epvusPE4O5D3Cyl1J7snRVSBOYbExNRPhrQw4KRMTbKmWzn7oJ3mtHF8QtpIdgIWSDqYOm3MUDh1stmygklWnXcDwx03+Vbugdlz4eaF2ncLWQSZmEXxROigmfOWPwrQiq+AHgBP2pb4kkfKKsxXLzu1SOK9Y6bF4WKxnoP3TASHDqSjrqrjcfzXqDpW7geO4xgXXCWriliC1u+qMxXTVXGpiOexrFIqvdwKMZKyfU9NxBgGOe9JFLo5VfqHTxki27O811/wD3qdP3uCxiea21vD422P5UqducJIDXGtE8rtq7a+JZYpl/iD2cBZysc7BVzt4iBBYnX2jlWNawMbjr15cj3nKGMyRbh41gkKCBO4q66UBc5B02aay3gGlbx3aJ3LLhR3NtiS18j6251NsH2R0ZvcBWdZsBZiZJksSWZj1ZjqalpKpySErrMTBjxxtz5orRt3RA9BWdTw5psb9KuObanYVlYzAsZysAGmQQTEgglY9djV3F4rIsxJJAA6k/pv8ACs04m5mUEhsx1UKBpzIO+lTv2WLmTYpe3Hm3JIoeSe2DRVPtBQJIDsoMDmAY5VBwqwAq6RAzEfieT8gam4s8WiCdXIQeZJA09003DuVkkEqWMFRJWNIK7kacqrnhLM1rs2NlbNBd9/AVjEYctEGCOZEg/wBdahPDy3tvpzVRln1OpI8tKqKVuXHPiJB9ohlgQIUTEEfrV3B3GLFTqFG53B6Hrpr7xTSCAqkc+Hl5pY+P4x35GyuWWKkFSVKwVI3UjYivQuCdvLTqBiCLTiAWj6tvMEez6H4150yAiDqKcKhcwO5WzlYTMgb7Ed17Xh76uuZGV1P2lIYfEVJXz9iseLJdlJD5vAEYozHKpgFSDzqW12xxOfK97F25ICfW3Dmka+kdauDpTnNBDhv5rgp8kRSOjIJ0kj6L3wqDodjyrF4l2LweInvcPbJIIJClTB31X0ry1+M4g+1iMQes3rn6GsXC8SuPcui5fvqQRCftV2FWNGnPud4qUdJnj3DwPqq326Nw+Ve2cN7JWrAItswBnQwYmPyim3+xeFZmuNZV7pk5mZpJgDlsNBsK476OuKYh8PIxDXIu3ApunvVdQ0Dc5gPMEc961U+lS3l8Vm4WzFVyMpV4JAKs0EKYJ1GwrILHmVwG7rorQsCNurg8BO4vwuzh7DJcs3bdt3UlrdxbwDBgQQrQwEhZ0rh8eq95cCFige1lZhlLSt9SSsmIiB6bV3HaHGm7gjcYRnW2QOShnQgD41weLPib/wCH/wC1Wv0wEsu/6wm5rNENHyWFwpEKuWlmzMCbgGbKNtDyowhCnEMqsBEq0yrDIYyehBq9ieHo7BmEkKVGpiG30pHw4SzkUaBco9P6NdCWkD2tc/GQ94HmR+au2bcKo6AD4AVJFIDrTprkbteyMFNART8LiQhOe0twHaXZSNtIgg+tMoilBpMljEjdJJHsaW9ieN2LyBLiXEggqVytlIEaQenKKxHUBmCnMojK0FcwPkdopoFKKlLy7lVsfDGOfgca8iiiiioVeQBS0CilQnYuzmWOcyPUf186zWwhdhmUrE65oMkRCkGYq9jcTkAgSzGAPzJ8gKq2sS2cAmZB5DSOY8vWrcnC5zJ+yHMjD71+nH3qtxHDhQpAkm4gkkkxM7nYaVdwvsL6fnJNU+JXhNtZk94CY1gQdzyptzExahvC0DrDLucrdSKrkcKfWI8uR9cMHH3q2cCMxYFhmMsBETETtpsNqntoFEAQKy7IBAa2YnUEaA+qnQ1fwV4ugYiJn3iYBHkd6a4EJvSs3GyXuMbNLuT6/ep6SKUUMaYt5ZWPwzMSyxmS5mAIBmEHhHSahNu7ca3mQ2wvjJDgnNsFOmxrQB1f+0fyFOmutxY7ib7BeQ9SkrKk/wCR/NLVe/w5H9pQdQSdiSu0kb0nEMQUUEZZLBfEYAkxI6naqjWnstb+tLhiLbC55BiMkfaO3wqd7hdEKgxp5BW9heKGxZNq3obq3NRoEU3AGj8RAIHqTyqnhLMktyRSqgdY1+AgfGtDs92Su4hc7XBZzAPAQXG1Z1AJYwAAnLrSPgxaV7azCl1BO5gkSfU1zuEIn5D3DtZXQwwyODHScAbLq+MpHDVB0OWwPfmt1xWL9o+tr8sV/Ou77TpGDC/isj1h1/lXDYtdSfxoP+HeMfFjTel/yCf9wKz1H+WfZZAxdy4xFvKERx45zBxGqjoajsY1mFxLntoRMAgAEiIPOlh7JIW2rK9w5Anhy6bvpzptuzcyPcuSrPlm3oVWHUAg9YrceTpPN72sGADxG8civqtwinAUhGtOiuTtewhEUlBFLlpUIFLQBRS2hANE0UUiEtFRzrUlKktRY7DkkMsSJEHSQdTryOlUkw2a4C1uBBDFsuvQAAmda08VfyKW3jYdSdAB7yKzXuMIOYliQMv2SZ1AXnpOu+lXHrmMwYkOVHI+9Z8v1Rj7YCJlAA71NAAOvQVMtvNby7Ssab7EVX4pfEKBqRcQmPsjNHi6b7b0y5jstk65XC8+YndTs2msVWIV4vY3JkvjQP1Uq4FjozDLzCgifIknQeQq8P65Vn2L5gFWzg6gnWQeh5Vdw94OuZdQf+lMcCm9Inw5GluM2j3B5T6DTqQ0xbaxLl5muNbRss94zNlkgTlXIdpkVNhLzC4yP4iAGVgIBU6a/ikGmfsmfxglXBuBDOglzuvOp8Hg8ksWLMwGaTpIEeEchXXQNIa32C8fzXh00h9T9bUl20rCGAPqAYPUTzqtg+EqjKxZ3IEAsc2szIB2NRtjLrMRbRSquAWLCGH2gOhqxw/GZ1OaFdTDqDOXpPmRU2ppKq09reV6L2QB7vXlasj3kXH09ziuXxH2p5sQfe5H611PZYZbNw7x3Y/gwtiRr5zXNYJcz2gd2uW5nzdSfyrl+l7Gd/p+67Bu0TB7Lp+1x+oUf71APUZj+lcVidJ6Fx8Vtj/nNdj2xfwWh1ukj3W3P61xmJUlWn2WuN8rdlT/AF51P0nbHafN/wCiq9TP8Mj0WRdx7mRbtzlcCSRDKNyvWlOKFy1KhgC6rqIOjqNqisYjuYt922XOVtwQ0iZGbWR60mEwrKsuuVnvqSM2YRnER0rZkfbCQb2KxcaMeMwV/UK+q2jTxSCnGuVXr6KKKKEIooooQikNLSGhCYN6lqEHWpaEiXF2M6xsZBHqNRWZdsFoDWySCCDAZfUHpvuJrZesXFcVfU20VlE+JmK5o3yCNvM1deuf6hBiktlndRB2rupOJKFstAAAKmANNHU0t2x3lorMZgRMTzjao+K35w7RuyHKvPaflUa4sraJ1B1KNlJUjWNhofWqysvLBkG+Cz8ipkwTEQ5UDmqAifIk6geQq6ggAAaDQctKzbVxiAyuxkAgOJn5Ag1ewt/MsxGpHXUaGDzGm9MdfdQ9Inwn6mYwo9wefqp5pCKWkJpq3SaFqjhvYHqf8RqQV0HDOH8OFi2buJvs7W1ZlQaISASvht9TzNWP2LhZ2xGJTzZCR87dbbOrsa0Dw30O+g0vIJsYukcdQ3J7rh0W5aJVbaspZioU5csAe1PNj0qTB4dwjs3t3PFlgDKSsBSRv613NrsfYuj/AMPjrTnkrAA/Jp+VVMZ2LxNormQMudJZGzAAuAcwMECPKgdXw3AjXR32cK/NJ9nlvj7wuiw5y4XENP2r8dPCTaEeX1fzrmeFW5xFgf71T/CrN/lFdDdb/wAuePtd4R6PfYj5NWN2ftzirflnb4IR/mrM6cdOJO/0/RdSR8oWj2ybWwOU3D/dUD8zXPYHibWj4LNm4xZiDdRrhXxn92oIEmNT+EVt9sLk3rY6W2PxZR/lrD4fx7EWw4tOtpcxWVtq1wwTPjaQoJJMAUjG1gR22/iO115+SR+NJkvLI+VfbtVdH7/CYW4p0g2XsMfIMZHyrP4kuFvKt3DlrTrcXvMLcjMJDQ1pgTnWddCduW1X7Xa3FKMtx1xKfat3kTxjoHUCD6g1T49gbWexfw+lq6t0hG9q065VZD01b5edVWPaw0AWE/5SS13oQeEkXTZ4cqPxaIv++FSpTRSkU5d2kooopyRFFFFCEUGikJoQowNanqura1YFASBOv25UjqCPjpWPetBUyNIEAAiQNIA1G21bbGszHXzmCKYJBZm3hZgR5kirr1z/AFbGgkh8SUkaeCP2UNqyO6Y6klGBYySwg9eVLgkD4cA7MkGN9RVZcQczrmLEAQuhYsQwKnT2djPKo8A7fswBUsI0K67RKsAZgxEjrVcgpYJ2PDHtBI0HnvVfmtAYQn2mkdAuWffNW7agCBEDSsiwoCh0+rkTsIA/EsxHzrTwl0sgYiCRt/LyqNyXo2RjShwhj0kc/wDqmBqPEt9W/wDZO+m4gSffTxV7g2F7y/bSAQTLA/dXU+u1Rl2kWtqchsbj6LRXsfbS3NzF2xlXxZLb3FUKNfEG5RVdeDYU7Y+3J2zWbij4k10Pa+/GEZf9oVtAD8Z8X90NXN8NtF79pRzugn0WXPyU1cxH5c0D5nTEafQfsvPn9PgDqpWG7C3Ln7q5h74ifC/i/hYafGm4fAY3DOgfv7do3UDjN3luMwJmSwXQbiK2+2EdyoI1a4IMa6BiddxsKxOH379y4lgX7oR8+YFu9ELbY6C5JGuXnULXZeRiulkLHNF8t39wQmnp7I3jQT9VtcUbLgLY0Ei0NPQMY+BrO7KrOJmNrTe4koP51odqoW1ZQbZtPRLZH6iqvZJfrbh6W1+bn/lp8HwdMkPmf2Wmf5gCg7U/6V6WkH95zXPWdj5lj8WNb3aT/S2/9O3/AJ6wLO3vP+I1YcKwYh/fdanSx/Hf7fspTTY9esSYkxJj3D4ClpJrPXRaQU2acaKKEtJKKKKcmoooooQikalpGoQoZ1qzVU71aoSKU1SxmHk5gQGAiYkEdD5edXWNZnF1MLpKBvrAPuxzA3UHcVdes3LDTju1t1CuFFg2ljrbmIhSTOvORtTOE3AtmW0AZpnl4jUVpc9wZHUAKfZGbeAYIMDTqKj4ZgSbIgwHkmfF9o5TvIYADWq7lm9Nc50TXRsrZ1C/UK1ZSySAAR0Vs4Gn3VbStEVkIHK5WUu+oPhKjfQknQddDWlhbZVQCcxA1PWo3BW+lTyyBwfForuBQKmNPtXmRgyMVZTKsI0676EHoabQBTDutlwDhRW3w7DX8fcyPfPgUuoNtAmb2fEFAOxOs1cThpwF+3cxRQWyrotxMxVLjR7ciVBRWg7bzU30e2/rrh6W4PvYfyrseLcMW/aNt5E6gjdWGzD3012Q9rTDfwlcnmtYzJobDZcR2l4pbulFtOlzLmZsrBsswqzG3Oq3ZhJxY/DZc+ksij5TVLjPZa5YMupIG1xCR8xqPQ1SwF57D57TsGK5SWOeRMwQ086ttna3COO3k91YHTnSO8SNwIXT9r7njtDorn4lR+hp3Y1Za96Wvh9Z+tc1xDF3L7BnuNIBUZcqiCZgiNdaqJhVWT4ix3bM2ZvIkHUeW2tN8Rv2IY/e/wBU8dMmL9RIC3+0thbeKMDKDbUneJDXJ166jTzrCRfaiYzGPj/Oa9d4Fw4WcLathQMttZEcyAT6maodpeyi4nxqct0c+TeTfzqL7ZcLYCOO6qYOS2Gcufwdl5nFBFXuI8GvWDFxCB13B9+1UBTLXWMe14tptLQBSiilUibRQRRTk0oooooSIpr06mvQhRINasiq9sVYFCQKSmMKlio2q/IFAzhY+NXK5APdgrIKgDMdQSdNTsIqThtkqoBYsoAC5onQRpAGlXyaQrVVyqx4RbkGYvJHZvYJBTgKQUhqJaSfTaJpYpqVbnZftGMKzlkLqwHsxmBB033Gp51s4j6ST/q8P/HdA+Sqa4sUoppYDys+Xp8Mr9brv3XX2vpHJ0uYcEHfJdnT0ZRNV7vEeHXjLW71g9VUEf3Cw+VcwRTCtJoHZNb06Nu7CW+xW/i+F4X/AFWLE8g9t/zVf0rGPu33G3urPxuMdGhULeGee4DdPQfxVH/2hd5Wf8U8/jsD76eGqVh8MlrnF33fsvSLP0kAKA1klo1IcAE9RI+VPP0kr/sG/jH8q81fE3wYCKdXGx+z7LanYmn4a9cNyGQBMpMwQQZ0Bk00xNVP7Dik/KfxXpydvsOwhkuCd5VWHyNVcVc4ZeEkhCeaq6H4RFcPFFNEYHCmb0yNhuNzh7FaHGcJZtwbF83pYeHuyuVeZLkxI5CNapzUYFPqQLQiYWCi4n3/AOkjCm0+aaRTk8pKKKKEiKZcp9MuUISW9qliq6mrgU0oQFIaieiir8irt4URpCaKKqFTJKcKKKiTgkIoWiimpUppQaKKEiUUhFJRQlSzT1oopEINJFFFKnUgimg0UUISzTqKKEJKSlopyE7LTHBmkopU1EU1rZOw/Kiiik0pP2R/u/MfzretqIHoKKKuY7RRUZX/2Q=="/>
          <p:cNvSpPr>
            <a:spLocks noChangeAspect="1" noChangeArrowheads="1"/>
          </p:cNvSpPr>
          <p:nvPr/>
        </p:nvSpPr>
        <p:spPr bwMode="auto">
          <a:xfrm>
            <a:off x="63500" y="-1068388"/>
            <a:ext cx="2076450" cy="2200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50" name="AutoShape 10" descr="data:image/jpg;base64,/9j/4AAQSkZJRgABAQAAAQABAAD/2wCEAAkGBhQSEBUUEhQUFBUWFBcWFBQXFBQUGBQXGBUVFhcXFBYXGyYeFxkjGRQUHy8gIycpLC0sFR4xNTAqNSYrLCkBCQoKDgwOGg8PGiwkHyQqLCwsLCkpLywsKSovLCksLSwtLCksLywsLCwsLCwsLCwsLCwsLCwsLCwsLCwsLCwsLP/AABEIAOcA2gMBIgACEQEDEQH/xAAcAAABBQEBAQAAAAAAAAAAAAAAAQIDBAUGBwj/xABIEAACAQIEAwUEBwUEBwkAAAABAhEAAwQSITEFQVEGEyJhcTKBkaEHI0JSYrHBFDOS0fByorLCNENTY6PS8RUWJCVzgoPE4f/EABsBAAEFAQEAAAAAAAAAAAAAAAABAgMEBQYH/8QANxEAAQQBAwIEAwYEBwEAAAAAAQACAxEEEiExBUETUWFxIjKRFIGhscHRIzNC8BVSYmNy4fEG/9oADAMBAAIRAxEAPwCkxqJhTm3pKpPfZXpbW7KMrTamimFaZaWk2kpYomkRSQikp1NimoSa0ClpJoSIig0s0UITBSxRFOAoQoyKaRUhFMIoQkpaIoIpQkTaWkp1KhFNinU5aVJSblpDT2M03LS6kUigGlNIDSh5SaU9bsV01jHKVU9QPyrl4rdw+PthFBGygfKpRKfNZufj66oWs1t/eaKVt6SoDytccIoiiikSpCtMK1JRQhRU01Ky1GRTUlJKDRFNuLII6iPl/wDtKmO42VG5jnmVVWXkslWPmDt7jVrD4gOoZdQRI5f9DvWBc4yO9NtArFQYMwHYfZWP6NZPDOJRdbvmZVOY5JbKDOxAqfwiQuOx+szxveJxY7Uu5Deh9I+dLWPaxdtV7xSAo9rSNJ5jefWta3cDAFSCDsRsfSoi2lv9O6g3MYTVEHhKaKU0hFNWnabQaU0RQEJlOigClpUUmxSU+haEUmgUuU0h0pYoSJIoApTTQKEJZqXPTREUkUqQ+quXN6bTrvtU2h3zFSN4RRRRSJUUUUUIRTHWn0hNIhRE1n8Ww2IuoyYa1cuH/WMik92sTv1IBMdBWxg8C924qW1zMx0HQdW6L1rpsB2vwWBcYXMS2Y95dgQ9yfE3UqNp6AetJqIOwtYvVMtsbPDBon8F5Nxfgy92psrDKRBWZIPPz61m3bAvGD4MQu6kZRcj12aPjXtuN+jrPcZ7V1VR2zKpQ+ENrAgwRqY23rzjt52Bu2MWMt1XDoGViMhWDlywJ57Ganina41a4fw5IwS7t3XC30IcgyNTIOnxFdJ2au/VwLpDZickrpHQEHfyrMN8OsXw2mnfAGVI0huTCmNhrlmLiHMM0i4uoI6Hpz0NTuGoUpBK4fKdJ9F3GDukyG1KkaxEgiQY+PwqyDXN9nON5+87zfRpC6AaiDG0frXRoQRI1Bqo8aTS7npuR40DdTrdW6CKSKdSRTVppKIoFOFKhNApBT6SKEJDSClIopAkSTS0UoFKik2tW0LeUTvAn4VmE1cQ24EztT2qvO0GrSXt6bT7w1plI/5labwiiiimpUUUUUIRRbALKGJVSwzMFzFRzIXnRNJTU14sUvS+A2sLkyYchxGZmBltCP3h3BknQjlWHxb6L7d/G/tDOCCcxQqZPUZlI0PpOp61U7C8U7u+1uEHfBSGZsviQezt4iQxj0rqu1Ha2xgLQuXyYYhVVQCznnlE7DrUAL2OpvdcXmQaJC1+9dytSxbhQCAI00JOnqa8o+lftQi4yzYUZyqHvMurKzkZFHU6TH4hTOP/AE7AoVwdllc6C7dKwvmEWZPqa4zsBjp4vZu3vrCXdmL+IlijHN5tOoqeKBwt7x9ypS6Xt0ditntD2SxowhcWMiGM4ZkDqCwHsAmNSJ1muWwXA8QjeFggjUzmUnXSOfvr3riTW7OFxF3E5u5Nti+Y+K4SSVhZOQgFVA8geVeEHtacpBTxcmkR5EiN6lhe544VOaAxU2Pj1VjgmMBL58iuGykKIzRMGB7Rma6LAoQpmQCxKg7gHqOXPSvPuHY82rq3BqQZPmDuPzr0PCYpbiBkMg/0QfOnzNIXQdCgY2R0mr4vL0U0UkU6KQ1XXWptOomilQkpRRSU5IiKSKU0TSITYpwOlLNMJoQgCaXL50man5KW01yt3xqPfUdSXzrUdOk+ZPZwiiikmmJyWkzUpqniceqGPEW5Kokx18qKtRySMjbqeaHqrU03NUVq8HUMhBHv5b6bg1R7QcW7i0SPabRB5829350gBJpNknYyMyE7LM7R9pGtuEstlZSCXG6sCCAp5EEb1zGO4ndvuXvO9xjuzsWPzqA3JJJ1J1J3n1qxb4c7KzARlKjXQkv7MD01q81jWBcRkTPypC76D0VWur7GcFunGYd4ylcZatFTIYtq7iOiqpn+0K0exfZBb2NFmRNu6lx82/dWyC2Uc8zmAOmte28E7KWMMPCpd+8u3O8YS2a6Zc+WgC+g8zUE2QGigmeEWndLxXgC38Ncsucwa26KSPZzCAfUaa+VfLeJwzI7IwhlYqw6MpII+Ir68y1439MPYEhmx1hSQdcQgHsnbvQOh59N+tVsSWjpPdEgvdeRkV0HY/HRdNvkwJjow1n4Vz7Gr3ALmXE2ifvAfHT9a0Xi2lOxJPDna4ea9FJpKKUCqC7xNihnAEnQASTTorR4Pwh7t1CLTvbVszEABTlBIBZiF9oCdeVK2rFqDImEMZeeyReCKttbmJv9xm9lMqk+WaZMxqQNudVuI8ONllUsHDKWRwIzARv5iR7jVntVZK3mc3LdxmDQlsljaQQEBbaWM6DnJpnGBk7nDzPcWAGP43Age5Vn3irHwOaa7LFxppjIwl96rseSoqKRxTgaaRUVbLfTQs1r2ey10rMKD91mIPlsDWbhTFy3O3e259M6zW32mxrreCgkAKDAMa666VNEGhupyy8qWYzNhhNWLsrCv4dkZkZSrLEqSNjsQRow8xSA1r9ofHYw146PmKE9VZHJB8pQH1rGpJmNB2UuJM6Vh18g0Vev1FVi6s1Cy02RvxWr7XUFG90DcgepijNWfdOZ3kTBjUTAgHn1pMFiVz5EYMIOgM5SNPcDtFMLaCxY+stflnGLTzVq/cuQpPQE/AVlBlUAs2rkS28sdvdyrXArPxl+1BUEZtD4VzEEGRIXakBR1fDGS1uqTS0Xd90uFWLpA2ZSW9REH3gke6lx/CEumWmYy6EbZpIg9ajtcT0/dXATuAEHzLCal/7R/wB3d/hU/k1JvdhR4c2JDjiCSVrq81np2YtqGzMSCoBMAQM2Zj7yPhUptIMzCEUuHzNvmGilZ0UeuutOfGBj48yAHRWVgN/aYgQdtqr8cAeyYKsoILCMxKyNBGxrYxcUFuuQ36X+a57qPVWavBxBQ7u7n2WrwbtTYa4q3sOjlpAvNh0kFf8AaADxeqQfJq6M8ZCiDhcOYAZclxgrKQYZGC6qddfUGCIrjcXirXctJXLlIAG+20bgir/Z12FlLZABy/V6yFeJgHo8AHzg8qjm6bE12urHcDt6j2VHH6g/5X/iu7u3iMP3vc2yvdqwC37s5TEQcnIH5Vn4LG99c7ruQMwYmcViCDAEgiOYn4VpdmmF3A5NdBctegk5f7rL8K53hN3Lesk6Q6g/+6UP+L5Vl42K2SOYH5m8brdLq0nsVxPa/shkvv8As9vKFYBrWfNBKhptkgeEgjQ61zvDOHO91SVZEVgWYg6Ca9g7aWCt/MoMvaBEfeRjH+JfhXFXsSRlt2yMzAwxOqpEq4HPQrWliRtmiaSeW/iDRWXlyGCQFovdaqOG1BB56EH8qfFYC2WS8q3AHDLEqgEEbs586uiza0Ph1MDxbnoNdTT/APCyeHfVag/+oaBvH9Cuy7KdmjiHzuPqV/4jfdH4Rz+HWOpa+DddBqbbkBBbd+7UQFGTS2s6wWJnceXNdje11vDWmsXQ0Al7YRc2hPiEbAZtdfvHpVvifbCy7h7SPnAg94q5XHLMA8yDMEz7R61jZEL45Sw9koklzwJWg0fwWf2uIF6xcaRqAwZ7TELbuodUtjKghjzq/wAR7LpduPcDsrOZOisJAC6AiYgDnWNjMRcxtsHMHa0CLmFVFthAw1e0NS4I0knXyOlbnZriXfYdZMun1b7g5l0kg7ErlPvq9jspulwUM0j42tcw0RYPmFlv2NufZvIf7Vth8w5/KoX7K4gbd03o7D5MtditFWPCamN6pkj+pcjhezl4XELIsBlLEOpgAz+lN7RIbmJhRJAVffz/AD+VdFxLiJTwWxmutsB9kfebp5TWI91cIJaLmJaSqT7M7sx5DqeewphYKrsr0GXK53jSbuqmgKv2hEd1ZGvdDM0feIyqPhnPvrNGEc/Z+Y/nTmuEyWMsTLHqTuf65AVoWlOUeg/KoXU92y28eEwRAHk7n3KrmoHqZ6xb17MCzGAJ0kgAA/Oleo83qDMJgc4E32VjE4JHMkGeZBKyOhg61DmFkHTwCTIE5RvBG8bkRScOYnMfFkMZJnXqQDrl2qLG3MzxuqESPvXD7K+6Z9T5VBW6jkyo48f7SGU53ArcnsmXrjXd5VT7NvZnH4+npy51as4GBGij7qgaVXZ2tqc052MZgGIIJ9lSNiBO/Saet8prJZPtAmSB95T5cxSG+yyP4DZ2jPtz3b/6W+lK0cGPP+Ij8qrdxD694gI8AbMM43zLmGvlE6VtcNwffXrdv77qs+R1Pyn416txTg9rEWjZuLKRA6oR7JXoRpHpSRZDYXgvbYT+tY8WgRRNDTzsPwXgvDr1x8xLDKHIUFCpAH3hNNtsHuOrW1zJE5W1II0IOh+ddWPoqxqs/dPaQGT4iWDvm9uNSsjlViz9GGKtBoK3CxktnAM6DSQNBHOtYPw3ECwD7rj348os6VxacOtoZHgMk+Nc2pEHU9fWry3nG6g/iQ/CFP6dK0sdwm7ZMXbbp5spg+jeyfjXO4FUUurOwbvG8THJI3kA6ECrQjc3+S8EHzVYhx+cbr0vsfjkfvACoLst3JsQXRQ65TqIdGMD71YPErRt3LgGhV2I/izL+lZ3C+D3MTbNy1luhGj7jyDBynY8tZG9Rd64ZwSzMNHR5zqYjUnUHbf51jYRZBO8OPIo+hXQNy3CNviNoefZdp2yWVsuNszD3OmYfNPnXnuIwTHLlYIVY65QTlVnWPKVK/Cu+4le7zh1lxrBs5vIiEYeozRXJXrcZjp+8On9q3bMn3q3wNWel14TQezyPqjqW8epvusPE4O5D3Cyl1J7snRVSBOYbExNRPhrQw4KRMTbKmWzn7oJ3mtHF8QtpIdgIWSDqYOm3MUDh1stmygklWnXcDwx03+Vbugdlz4eaF2ncLWQSZmEXxROigmfOWPwrQiq+AHgBP2pb4kkfKKsxXLzu1SOK9Y6bF4WKxnoP3TASHDqSjrqrjcfzXqDpW7geO4xgXXCWriliC1u+qMxXTVXGpiOexrFIqvdwKMZKyfU9NxBgGOe9JFLo5VfqHTxki27O811/wD3qdP3uCxiea21vD422P5UqducJIDXGtE8rtq7a+JZYpl/iD2cBZysc7BVzt4iBBYnX2jlWNawMbjr15cj3nKGMyRbh41gkKCBO4q66UBc5B02aay3gGlbx3aJ3LLhR3NtiS18j6251NsH2R0ZvcBWdZsBZiZJksSWZj1ZjqalpKpySErrMTBjxxtz5orRt3RA9BWdTw5psb9KuObanYVlYzAsZysAGmQQTEgglY9djV3F4rIsxJJAA6k/pv8ACs04m5mUEhsx1UKBpzIO+lTv2WLmTYpe3Hm3JIoeSe2DRVPtBQJIDsoMDmAY5VBwqwAq6RAzEfieT8gam4s8WiCdXIQeZJA09003DuVkkEqWMFRJWNIK7kacqrnhLM1rs2NlbNBd9/AVjEYctEGCOZEg/wBdahPDy3tvpzVRln1OpI8tKqKVuXHPiJB9ohlgQIUTEEfrV3B3GLFTqFG53B6Hrpr7xTSCAqkc+Hl5pY+P4x35GyuWWKkFSVKwVI3UjYivQuCdvLTqBiCLTiAWj6tvMEez6H4150yAiDqKcKhcwO5WzlYTMgb7Ed17Xh76uuZGV1P2lIYfEVJXz9iseLJdlJD5vAEYozHKpgFSDzqW12xxOfK97F25ICfW3Dmka+kdauDpTnNBDhv5rgp8kRSOjIJ0kj6L3wqDodjyrF4l2LweInvcPbJIIJClTB31X0ry1+M4g+1iMQes3rn6GsXC8SuPcui5fvqQRCftV2FWNGnPud4qUdJnj3DwPqq326Nw+Ve2cN7JWrAItswBnQwYmPyim3+xeFZmuNZV7pk5mZpJgDlsNBsK476OuKYh8PIxDXIu3ApunvVdQ0Dc5gPMEc961U+lS3l8Vm4WzFVyMpV4JAKs0EKYJ1GwrILHmVwG7rorQsCNurg8BO4vwuzh7DJcs3bdt3UlrdxbwDBgQQrQwEhZ0rh8eq95cCFige1lZhlLSt9SSsmIiB6bV3HaHGm7gjcYRnW2QOShnQgD41weLPib/wCH/wC1Wv0wEsu/6wm5rNENHyWFwpEKuWlmzMCbgGbKNtDyowhCnEMqsBEq0yrDIYyehBq9ieHo7BmEkKVGpiG30pHw4SzkUaBco9P6NdCWkD2tc/GQ94HmR+au2bcKo6AD4AVJFIDrTprkbteyMFNART8LiQhOe0twHaXZSNtIgg+tMoilBpMljEjdJJHsaW9ieN2LyBLiXEggqVytlIEaQenKKxHUBmCnMojK0FcwPkdopoFKKlLy7lVsfDGOfgca8iiiiioVeQBS0CilQnYuzmWOcyPUf186zWwhdhmUrE65oMkRCkGYq9jcTkAgSzGAPzJ8gKq2sS2cAmZB5DSOY8vWrcnC5zJ+yHMjD71+nH3qtxHDhQpAkm4gkkkxM7nYaVdwvsL6fnJNU+JXhNtZk94CY1gQdzyptzExahvC0DrDLucrdSKrkcKfWI8uR9cMHH3q2cCMxYFhmMsBETETtpsNqntoFEAQKy7IBAa2YnUEaA+qnQ1fwV4ugYiJn3iYBHkd6a4EJvSs3GyXuMbNLuT6/ep6SKUUMaYt5ZWPwzMSyxmS5mAIBmEHhHSahNu7ca3mQ2wvjJDgnNsFOmxrQB1f+0fyFOmutxY7ib7BeQ9SkrKk/wCR/NLVe/w5H9pQdQSdiSu0kb0nEMQUUEZZLBfEYAkxI6naqjWnstb+tLhiLbC55BiMkfaO3wqd7hdEKgxp5BW9heKGxZNq3obq3NRoEU3AGj8RAIHqTyqnhLMktyRSqgdY1+AgfGtDs92Su4hc7XBZzAPAQXG1Z1AJYwAAnLrSPgxaV7azCl1BO5gkSfU1zuEIn5D3DtZXQwwyODHScAbLq+MpHDVB0OWwPfmt1xWL9o+tr8sV/Ou77TpGDC/isj1h1/lXDYtdSfxoP+HeMfFjTel/yCf9wKz1H+WfZZAxdy4xFvKERx45zBxGqjoajsY1mFxLntoRMAgAEiIPOlh7JIW2rK9w5Anhy6bvpzptuzcyPcuSrPlm3oVWHUAg9YrceTpPN72sGADxG8civqtwinAUhGtOiuTtewhEUlBFLlpUIFLQBRS2hANE0UUiEtFRzrUlKktRY7DkkMsSJEHSQdTryOlUkw2a4C1uBBDFsuvQAAmda08VfyKW3jYdSdAB7yKzXuMIOYliQMv2SZ1AXnpOu+lXHrmMwYkOVHI+9Z8v1Rj7YCJlAA71NAAOvQVMtvNby7Ssab7EVX4pfEKBqRcQmPsjNHi6b7b0y5jstk65XC8+YndTs2msVWIV4vY3JkvjQP1Uq4FjozDLzCgifIknQeQq8P65Vn2L5gFWzg6gnWQeh5Vdw94OuZdQf+lMcCm9Inw5GluM2j3B5T6DTqQ0xbaxLl5muNbRss94zNlkgTlXIdpkVNhLzC4yP4iAGVgIBU6a/ikGmfsmfxglXBuBDOglzuvOp8Hg8ksWLMwGaTpIEeEchXXQNIa32C8fzXh00h9T9bUl20rCGAPqAYPUTzqtg+EqjKxZ3IEAsc2szIB2NRtjLrMRbRSquAWLCGH2gOhqxw/GZ1OaFdTDqDOXpPmRU2ppKq09reV6L2QB7vXlasj3kXH09ziuXxH2p5sQfe5H611PZYZbNw7x3Y/gwtiRr5zXNYJcz2gd2uW5nzdSfyrl+l7Gd/p+67Bu0TB7Lp+1x+oUf71APUZj+lcVidJ6Fx8Vtj/nNdj2xfwWh1ukj3W3P61xmJUlWn2WuN8rdlT/AF51P0nbHafN/wCiq9TP8Mj0WRdx7mRbtzlcCSRDKNyvWlOKFy1KhgC6rqIOjqNqisYjuYt922XOVtwQ0iZGbWR60mEwrKsuuVnvqSM2YRnER0rZkfbCQb2KxcaMeMwV/UK+q2jTxSCnGuVXr6KKKKEIooooQikNLSGhCYN6lqEHWpaEiXF2M6xsZBHqNRWZdsFoDWySCCDAZfUHpvuJrZesXFcVfU20VlE+JmK5o3yCNvM1deuf6hBiktlndRB2rupOJKFstAAAKmANNHU0t2x3lorMZgRMTzjao+K35w7RuyHKvPaflUa4sraJ1B1KNlJUjWNhofWqysvLBkG+Cz8ipkwTEQ5UDmqAifIk6geQq6ggAAaDQctKzbVxiAyuxkAgOJn5Ag1ewt/MsxGpHXUaGDzGm9MdfdQ9Inwn6mYwo9wefqp5pCKWkJpq3SaFqjhvYHqf8RqQV0HDOH8OFi2buJvs7W1ZlQaISASvht9TzNWP2LhZ2xGJTzZCR87dbbOrsa0Dw30O+g0vIJsYukcdQ3J7rh0W5aJVbaspZioU5csAe1PNj0qTB4dwjs3t3PFlgDKSsBSRv613NrsfYuj/AMPjrTnkrAA/Jp+VVMZ2LxNormQMudJZGzAAuAcwMECPKgdXw3AjXR32cK/NJ9nlvj7wuiw5y4XENP2r8dPCTaEeX1fzrmeFW5xFgf71T/CrN/lFdDdb/wAuePtd4R6PfYj5NWN2ftzirflnb4IR/mrM6cdOJO/0/RdSR8oWj2ybWwOU3D/dUD8zXPYHibWj4LNm4xZiDdRrhXxn92oIEmNT+EVt9sLk3rY6W2PxZR/lrD4fx7EWw4tOtpcxWVtq1wwTPjaQoJJMAUjG1gR22/iO115+SR+NJkvLI+VfbtVdH7/CYW4p0g2XsMfIMZHyrP4kuFvKt3DlrTrcXvMLcjMJDQ1pgTnWddCduW1X7Xa3FKMtx1xKfat3kTxjoHUCD6g1T49gbWexfw+lq6t0hG9q065VZD01b5edVWPaw0AWE/5SS13oQeEkXTZ4cqPxaIv++FSpTRSkU5d2kooopyRFFFFCEUGikJoQowNanqura1YFASBOv25UjqCPjpWPetBUyNIEAAiQNIA1G21bbGszHXzmCKYJBZm3hZgR5kirr1z/AFbGgkh8SUkaeCP2UNqyO6Y6klGBYySwg9eVLgkD4cA7MkGN9RVZcQczrmLEAQuhYsQwKnT2djPKo8A7fswBUsI0K67RKsAZgxEjrVcgpYJ2PDHtBI0HnvVfmtAYQn2mkdAuWffNW7agCBEDSsiwoCh0+rkTsIA/EsxHzrTwl0sgYiCRt/LyqNyXo2RjShwhj0kc/wDqmBqPEt9W/wDZO+m4gSffTxV7g2F7y/bSAQTLA/dXU+u1Rl2kWtqchsbj6LRXsfbS3NzF2xlXxZLb3FUKNfEG5RVdeDYU7Y+3J2zWbij4k10Pa+/GEZf9oVtAD8Z8X90NXN8NtF79pRzugn0WXPyU1cxH5c0D5nTEafQfsvPn9PgDqpWG7C3Ln7q5h74ifC/i/hYafGm4fAY3DOgfv7do3UDjN3luMwJmSwXQbiK2+2EdyoI1a4IMa6BiddxsKxOH379y4lgX7oR8+YFu9ELbY6C5JGuXnULXZeRiulkLHNF8t39wQmnp7I3jQT9VtcUbLgLY0Ei0NPQMY+BrO7KrOJmNrTe4koP51odqoW1ZQbZtPRLZH6iqvZJfrbh6W1+bn/lp8HwdMkPmf2Wmf5gCg7U/6V6WkH95zXPWdj5lj8WNb3aT/S2/9O3/AJ6wLO3vP+I1YcKwYh/fdanSx/Hf7fspTTY9esSYkxJj3D4ClpJrPXRaQU2acaKKEtJKKKKcmoooooQikalpGoQoZ1qzVU71aoSKU1SxmHk5gQGAiYkEdD5edXWNZnF1MLpKBvrAPuxzA3UHcVdes3LDTju1t1CuFFg2ljrbmIhSTOvORtTOE3AtmW0AZpnl4jUVpc9wZHUAKfZGbeAYIMDTqKj4ZgSbIgwHkmfF9o5TvIYADWq7lm9Nc50TXRsrZ1C/UK1ZSySAAR0Vs4Gn3VbStEVkIHK5WUu+oPhKjfQknQddDWlhbZVQCcxA1PWo3BW+lTyyBwfForuBQKmNPtXmRgyMVZTKsI0676EHoabQBTDutlwDhRW3w7DX8fcyPfPgUuoNtAmb2fEFAOxOs1cThpwF+3cxRQWyrotxMxVLjR7ciVBRWg7bzU30e2/rrh6W4PvYfyrseLcMW/aNt5E6gjdWGzD3012Q9rTDfwlcnmtYzJobDZcR2l4pbulFtOlzLmZsrBsswqzG3Oq3ZhJxY/DZc+ksij5TVLjPZa5YMupIG1xCR8xqPQ1SwF57D57TsGK5SWOeRMwQ086ttna3COO3k91YHTnSO8SNwIXT9r7njtDorn4lR+hp3Y1Za96Wvh9Z+tc1xDF3L7BnuNIBUZcqiCZgiNdaqJhVWT4ix3bM2ZvIkHUeW2tN8Rv2IY/e/wBU8dMmL9RIC3+0thbeKMDKDbUneJDXJ166jTzrCRfaiYzGPj/Oa9d4Fw4WcLathQMttZEcyAT6maodpeyi4nxqct0c+TeTfzqL7ZcLYCOO6qYOS2Gcufwdl5nFBFXuI8GvWDFxCB13B9+1UBTLXWMe14tptLQBSiilUibRQRRTk0oooooSIpr06mvQhRINasiq9sVYFCQKSmMKlio2q/IFAzhY+NXK5APdgrIKgDMdQSdNTsIqThtkqoBYsoAC5onQRpAGlXyaQrVVyqx4RbkGYvJHZvYJBTgKQUhqJaSfTaJpYpqVbnZftGMKzlkLqwHsxmBB033Gp51s4j6ST/q8P/HdA+Sqa4sUoppYDys+Xp8Mr9brv3XX2vpHJ0uYcEHfJdnT0ZRNV7vEeHXjLW71g9VUEf3Cw+VcwRTCtJoHZNb06Nu7CW+xW/i+F4X/AFWLE8g9t/zVf0rGPu33G3urPxuMdGhULeGee4DdPQfxVH/2hd5Wf8U8/jsD76eGqVh8MlrnF33fsvSLP0kAKA1klo1IcAE9RI+VPP0kr/sG/jH8q81fE3wYCKdXGx+z7LanYmn4a9cNyGQBMpMwQQZ0Bk00xNVP7Dik/KfxXpydvsOwhkuCd5VWHyNVcVc4ZeEkhCeaq6H4RFcPFFNEYHCmb0yNhuNzh7FaHGcJZtwbF83pYeHuyuVeZLkxI5CNapzUYFPqQLQiYWCi4n3/AOkjCm0+aaRTk8pKKKKEiKZcp9MuUISW9qliq6mrgU0oQFIaieiir8irt4URpCaKKqFTJKcKKKiTgkIoWiimpUppQaKKEiUUhFJRQlSzT1oopEINJFFFKnUgimg0UUISzTqKKEJKSlopyE7LTHBmkopU1EU1rZOw/Kiiik0pP2R/u/MfzretqIHoKKKuY7RRUZX/2Q=="/>
          <p:cNvSpPr>
            <a:spLocks noChangeAspect="1" noChangeArrowheads="1"/>
          </p:cNvSpPr>
          <p:nvPr/>
        </p:nvSpPr>
        <p:spPr bwMode="auto">
          <a:xfrm>
            <a:off x="63500" y="-1068388"/>
            <a:ext cx="2076450" cy="2200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52" name="AutoShape 12" descr="data:image/jpg;base64,/9j/4AAQSkZJRgABAQAAAQABAAD/2wCEAAkGBhQSEBUUEhQUFBUWFBcWFBQXFBQUGBQXGBUVFhcXFBYXGyYeFxkjGRQUHy8gIycpLC0sFR4xNTAqNSYrLCkBCQoKDgwOGg8PGiwkHyQqLCwsLCkpLywsKSovLCksLSwtLCksLywsLCwsLCwsLCwsLCwsLCwsLCwsLCwsLCwsLP/AABEIAOcA2gMBIgACEQEDEQH/xAAcAAABBQEBAQAAAAAAAAAAAAAAAQIDBAUGBwj/xABIEAACAQIEAwUEBwUEBwkAAAABAhEAAwQSITEFQVEGEyJhcTKBkaEHI0JSYrHBFDOS0fByorLCNENTY6PS8RUWJCVzgoPE4f/EABsBAAEFAQEAAAAAAAAAAAAAAAABAgMEBQYH/8QANxEAAQQBAwIEAwYEBwEAAAAAAQACAxEEEiExBUETUWFxIjKRFIGhscHRIzNC8BVSYmNy4fEG/9oADAMBAAIRAxEAPwCkxqJhTm3pKpPfZXpbW7KMrTamimFaZaWk2kpYomkRSQikp1NimoSa0ClpJoSIig0s0UITBSxRFOAoQoyKaRUhFMIoQkpaIoIpQkTaWkp1KhFNinU5aVJSblpDT2M03LS6kUigGlNIDSh5SaU9bsV01jHKVU9QPyrl4rdw+PthFBGygfKpRKfNZufj66oWs1t/eaKVt6SoDytccIoiiikSpCtMK1JRQhRU01Ky1GRTUlJKDRFNuLII6iPl/wDtKmO42VG5jnmVVWXkslWPmDt7jVrD4gOoZdQRI5f9DvWBc4yO9NtArFQYMwHYfZWP6NZPDOJRdbvmZVOY5JbKDOxAqfwiQuOx+szxveJxY7Uu5Deh9I+dLWPaxdtV7xSAo9rSNJ5jefWta3cDAFSCDsRsfSoi2lv9O6g3MYTVEHhKaKU0hFNWnabQaU0RQEJlOigClpUUmxSU+haEUmgUuU0h0pYoSJIoApTTQKEJZqXPTREUkUqQ+quXN6bTrvtU2h3zFSN4RRRRSJUUUUUIRTHWn0hNIhRE1n8Ww2IuoyYa1cuH/WMik92sTv1IBMdBWxg8C924qW1zMx0HQdW6L1rpsB2vwWBcYXMS2Y95dgQ9yfE3UqNp6AetJqIOwtYvVMtsbPDBon8F5Nxfgy92psrDKRBWZIPPz61m3bAvGD4MQu6kZRcj12aPjXtuN+jrPcZ7V1VR2zKpQ+ENrAgwRqY23rzjt52Bu2MWMt1XDoGViMhWDlywJ57Ganina41a4fw5IwS7t3XC30IcgyNTIOnxFdJ2au/VwLpDZickrpHQEHfyrMN8OsXw2mnfAGVI0huTCmNhrlmLiHMM0i4uoI6Hpz0NTuGoUpBK4fKdJ9F3GDukyG1KkaxEgiQY+PwqyDXN9nON5+87zfRpC6AaiDG0frXRoQRI1Bqo8aTS7npuR40DdTrdW6CKSKdSRTVppKIoFOFKhNApBT6SKEJDSClIopAkSTS0UoFKik2tW0LeUTvAn4VmE1cQ24EztT2qvO0GrSXt6bT7w1plI/5labwiiiimpUUUUUIRRbALKGJVSwzMFzFRzIXnRNJTU14sUvS+A2sLkyYchxGZmBltCP3h3BknQjlWHxb6L7d/G/tDOCCcxQqZPUZlI0PpOp61U7C8U7u+1uEHfBSGZsviQezt4iQxj0rqu1Ha2xgLQuXyYYhVVQCznnlE7DrUAL2OpvdcXmQaJC1+9dytSxbhQCAI00JOnqa8o+lftQi4yzYUZyqHvMurKzkZFHU6TH4hTOP/AE7AoVwdllc6C7dKwvmEWZPqa4zsBjp4vZu3vrCXdmL+IlijHN5tOoqeKBwt7x9ypS6Xt0ditntD2SxowhcWMiGM4ZkDqCwHsAmNSJ1muWwXA8QjeFggjUzmUnXSOfvr3riTW7OFxF3E5u5Nti+Y+K4SSVhZOQgFVA8geVeEHtacpBTxcmkR5EiN6lhe544VOaAxU2Pj1VjgmMBL58iuGykKIzRMGB7Rma6LAoQpmQCxKg7gHqOXPSvPuHY82rq3BqQZPmDuPzr0PCYpbiBkMg/0QfOnzNIXQdCgY2R0mr4vL0U0UkU6KQ1XXWptOomilQkpRRSU5IiKSKU0TSITYpwOlLNMJoQgCaXL50man5KW01yt3xqPfUdSXzrUdOk+ZPZwiiikmmJyWkzUpqniceqGPEW5Kokx18qKtRySMjbqeaHqrU03NUVq8HUMhBHv5b6bg1R7QcW7i0SPabRB5829350gBJpNknYyMyE7LM7R9pGtuEstlZSCXG6sCCAp5EEb1zGO4ndvuXvO9xjuzsWPzqA3JJJ1J1J3n1qxb4c7KzARlKjXQkv7MD01q81jWBcRkTPypC76D0VWur7GcFunGYd4ylcZatFTIYtq7iOiqpn+0K0exfZBb2NFmRNu6lx82/dWyC2Uc8zmAOmte28E7KWMMPCpd+8u3O8YS2a6Zc+WgC+g8zUE2QGigmeEWndLxXgC38Ncsucwa26KSPZzCAfUaa+VfLeJwzI7IwhlYqw6MpII+Ir68y1439MPYEhmx1hSQdcQgHsnbvQOh59N+tVsSWjpPdEgvdeRkV0HY/HRdNvkwJjow1n4Vz7Gr3ALmXE2ifvAfHT9a0Xi2lOxJPDna4ea9FJpKKUCqC7xNihnAEnQASTTorR4Pwh7t1CLTvbVszEABTlBIBZiF9oCdeVK2rFqDImEMZeeyReCKttbmJv9xm9lMqk+WaZMxqQNudVuI8ONllUsHDKWRwIzARv5iR7jVntVZK3mc3LdxmDQlsljaQQEBbaWM6DnJpnGBk7nDzPcWAGP43Age5Vn3irHwOaa7LFxppjIwl96rseSoqKRxTgaaRUVbLfTQs1r2ey10rMKD91mIPlsDWbhTFy3O3e259M6zW32mxrreCgkAKDAMa666VNEGhupyy8qWYzNhhNWLsrCv4dkZkZSrLEqSNjsQRow8xSA1r9ofHYw146PmKE9VZHJB8pQH1rGpJmNB2UuJM6Vh18g0Vev1FVi6s1Cy02RvxWr7XUFG90DcgepijNWfdOZ3kTBjUTAgHn1pMFiVz5EYMIOgM5SNPcDtFMLaCxY+stflnGLTzVq/cuQpPQE/AVlBlUAs2rkS28sdvdyrXArPxl+1BUEZtD4VzEEGRIXakBR1fDGS1uqTS0Xd90uFWLpA2ZSW9REH3gke6lx/CEumWmYy6EbZpIg9ajtcT0/dXATuAEHzLCal/7R/wB3d/hU/k1JvdhR4c2JDjiCSVrq81np2YtqGzMSCoBMAQM2Zj7yPhUptIMzCEUuHzNvmGilZ0UeuutOfGBj48yAHRWVgN/aYgQdtqr8cAeyYKsoILCMxKyNBGxrYxcUFuuQ36X+a57qPVWavBxBQ7u7n2WrwbtTYa4q3sOjlpAvNh0kFf8AaADxeqQfJq6M8ZCiDhcOYAZclxgrKQYZGC6qddfUGCIrjcXirXctJXLlIAG+20bgir/Z12FlLZABy/V6yFeJgHo8AHzg8qjm6bE12urHcDt6j2VHH6g/5X/iu7u3iMP3vc2yvdqwC37s5TEQcnIH5Vn4LG99c7ruQMwYmcViCDAEgiOYn4VpdmmF3A5NdBctegk5f7rL8K53hN3Lesk6Q6g/+6UP+L5Vl42K2SOYH5m8brdLq0nsVxPa/shkvv8As9vKFYBrWfNBKhptkgeEgjQ61zvDOHO91SVZEVgWYg6Ca9g7aWCt/MoMvaBEfeRjH+JfhXFXsSRlt2yMzAwxOqpEq4HPQrWliRtmiaSeW/iDRWXlyGCQFovdaqOG1BB56EH8qfFYC2WS8q3AHDLEqgEEbs586uiza0Ph1MDxbnoNdTT/APCyeHfVag/+oaBvH9Cuy7KdmjiHzuPqV/4jfdH4Rz+HWOpa+DddBqbbkBBbd+7UQFGTS2s6wWJnceXNdje11vDWmsXQ0Al7YRc2hPiEbAZtdfvHpVvifbCy7h7SPnAg94q5XHLMA8yDMEz7R61jZEL45Sw9koklzwJWg0fwWf2uIF6xcaRqAwZ7TELbuodUtjKghjzq/wAR7LpduPcDsrOZOisJAC6AiYgDnWNjMRcxtsHMHa0CLmFVFthAw1e0NS4I0knXyOlbnZriXfYdZMun1b7g5l0kg7ErlPvq9jspulwUM0j42tcw0RYPmFlv2NufZvIf7Vth8w5/KoX7K4gbd03o7D5MtditFWPCamN6pkj+pcjhezl4XELIsBlLEOpgAz+lN7RIbmJhRJAVffz/AD+VdFxLiJTwWxmutsB9kfebp5TWI91cIJaLmJaSqT7M7sx5DqeewphYKrsr0GXK53jSbuqmgKv2hEd1ZGvdDM0feIyqPhnPvrNGEc/Z+Y/nTmuEyWMsTLHqTuf65AVoWlOUeg/KoXU92y28eEwRAHk7n3KrmoHqZ6xb17MCzGAJ0kgAA/Oleo83qDMJgc4E32VjE4JHMkGeZBKyOhg61DmFkHTwCTIE5RvBG8bkRScOYnMfFkMZJnXqQDrl2qLG3MzxuqESPvXD7K+6Z9T5VBW6jkyo48f7SGU53ArcnsmXrjXd5VT7NvZnH4+npy51as4GBGij7qgaVXZ2tqc052MZgGIIJ9lSNiBO/Saet8prJZPtAmSB95T5cxSG+yyP4DZ2jPtz3b/6W+lK0cGPP+Ij8qrdxD694gI8AbMM43zLmGvlE6VtcNwffXrdv77qs+R1Pyn416txTg9rEWjZuLKRA6oR7JXoRpHpSRZDYXgvbYT+tY8WgRRNDTzsPwXgvDr1x8xLDKHIUFCpAH3hNNtsHuOrW1zJE5W1II0IOh+ddWPoqxqs/dPaQGT4iWDvm9uNSsjlViz9GGKtBoK3CxktnAM6DSQNBHOtYPw3ECwD7rj348os6VxacOtoZHgMk+Nc2pEHU9fWry3nG6g/iQ/CFP6dK0sdwm7ZMXbbp5spg+jeyfjXO4FUUurOwbvG8THJI3kA6ECrQjc3+S8EHzVYhx+cbr0vsfjkfvACoLst3JsQXRQ65TqIdGMD71YPErRt3LgGhV2I/izL+lZ3C+D3MTbNy1luhGj7jyDBynY8tZG9Rd64ZwSzMNHR5zqYjUnUHbf51jYRZBO8OPIo+hXQNy3CNviNoefZdp2yWVsuNszD3OmYfNPnXnuIwTHLlYIVY65QTlVnWPKVK/Cu+4le7zh1lxrBs5vIiEYeozRXJXrcZjp+8On9q3bMn3q3wNWel14TQezyPqjqW8epvusPE4O5D3Cyl1J7snRVSBOYbExNRPhrQw4KRMTbKmWzn7oJ3mtHF8QtpIdgIWSDqYOm3MUDh1stmygklWnXcDwx03+Vbugdlz4eaF2ncLWQSZmEXxROigmfOWPwrQiq+AHgBP2pb4kkfKKsxXLzu1SOK9Y6bF4WKxnoP3TASHDqSjrqrjcfzXqDpW7geO4xgXXCWriliC1u+qMxXTVXGpiOexrFIqvdwKMZKyfU9NxBgGOe9JFLo5VfqHTxki27O811/wD3qdP3uCxiea21vD422P5UqducJIDXGtE8rtq7a+JZYpl/iD2cBZysc7BVzt4iBBYnX2jlWNawMbjr15cj3nKGMyRbh41gkKCBO4q66UBc5B02aay3gGlbx3aJ3LLhR3NtiS18j6251NsH2R0ZvcBWdZsBZiZJksSWZj1ZjqalpKpySErrMTBjxxtz5orRt3RA9BWdTw5psb9KuObanYVlYzAsZysAGmQQTEgglY9djV3F4rIsxJJAA6k/pv8ACs04m5mUEhsx1UKBpzIO+lTv2WLmTYpe3Hm3JIoeSe2DRVPtBQJIDsoMDmAY5VBwqwAq6RAzEfieT8gam4s8WiCdXIQeZJA09003DuVkkEqWMFRJWNIK7kacqrnhLM1rs2NlbNBd9/AVjEYctEGCOZEg/wBdahPDy3tvpzVRln1OpI8tKqKVuXHPiJB9ohlgQIUTEEfrV3B3GLFTqFG53B6Hrpr7xTSCAqkc+Hl5pY+P4x35GyuWWKkFSVKwVI3UjYivQuCdvLTqBiCLTiAWj6tvMEez6H4150yAiDqKcKhcwO5WzlYTMgb7Ed17Xh76uuZGV1P2lIYfEVJXz9iseLJdlJD5vAEYozHKpgFSDzqW12xxOfK97F25ICfW3Dmka+kdauDpTnNBDhv5rgp8kRSOjIJ0kj6L3wqDodjyrF4l2LweInvcPbJIIJClTB31X0ry1+M4g+1iMQes3rn6GsXC8SuPcui5fvqQRCftV2FWNGnPud4qUdJnj3DwPqq326Nw+Ve2cN7JWrAItswBnQwYmPyim3+xeFZmuNZV7pk5mZpJgDlsNBsK476OuKYh8PIxDXIu3ApunvVdQ0Dc5gPMEc961U+lS3l8Vm4WzFVyMpV4JAKs0EKYJ1GwrILHmVwG7rorQsCNurg8BO4vwuzh7DJcs3bdt3UlrdxbwDBgQQrQwEhZ0rh8eq95cCFige1lZhlLSt9SSsmIiB6bV3HaHGm7gjcYRnW2QOShnQgD41weLPib/wCH/wC1Wv0wEsu/6wm5rNENHyWFwpEKuWlmzMCbgGbKNtDyowhCnEMqsBEq0yrDIYyehBq9ieHo7BmEkKVGpiG30pHw4SzkUaBco9P6NdCWkD2tc/GQ94HmR+au2bcKo6AD4AVJFIDrTprkbteyMFNART8LiQhOe0twHaXZSNtIgg+tMoilBpMljEjdJJHsaW9ieN2LyBLiXEggqVytlIEaQenKKxHUBmCnMojK0FcwPkdopoFKKlLy7lVsfDGOfgca8iiiiioVeQBS0CilQnYuzmWOcyPUf186zWwhdhmUrE65oMkRCkGYq9jcTkAgSzGAPzJ8gKq2sS2cAmZB5DSOY8vWrcnC5zJ+yHMjD71+nH3qtxHDhQpAkm4gkkkxM7nYaVdwvsL6fnJNU+JXhNtZk94CY1gQdzyptzExahvC0DrDLucrdSKrkcKfWI8uR9cMHH3q2cCMxYFhmMsBETETtpsNqntoFEAQKy7IBAa2YnUEaA+qnQ1fwV4ugYiJn3iYBHkd6a4EJvSs3GyXuMbNLuT6/ep6SKUUMaYt5ZWPwzMSyxmS5mAIBmEHhHSahNu7ca3mQ2wvjJDgnNsFOmxrQB1f+0fyFOmutxY7ib7BeQ9SkrKk/wCR/NLVe/w5H9pQdQSdiSu0kb0nEMQUUEZZLBfEYAkxI6naqjWnstb+tLhiLbC55BiMkfaO3wqd7hdEKgxp5BW9heKGxZNq3obq3NRoEU3AGj8RAIHqTyqnhLMktyRSqgdY1+AgfGtDs92Su4hc7XBZzAPAQXG1Z1AJYwAAnLrSPgxaV7azCl1BO5gkSfU1zuEIn5D3DtZXQwwyODHScAbLq+MpHDVB0OWwPfmt1xWL9o+tr8sV/Ou77TpGDC/isj1h1/lXDYtdSfxoP+HeMfFjTel/yCf9wKz1H+WfZZAxdy4xFvKERx45zBxGqjoajsY1mFxLntoRMAgAEiIPOlh7JIW2rK9w5Anhy6bvpzptuzcyPcuSrPlm3oVWHUAg9YrceTpPN72sGADxG8civqtwinAUhGtOiuTtewhEUlBFLlpUIFLQBRS2hANE0UUiEtFRzrUlKktRY7DkkMsSJEHSQdTryOlUkw2a4C1uBBDFsuvQAAmda08VfyKW3jYdSdAB7yKzXuMIOYliQMv2SZ1AXnpOu+lXHrmMwYkOVHI+9Z8v1Rj7YCJlAA71NAAOvQVMtvNby7Ssab7EVX4pfEKBqRcQmPsjNHi6b7b0y5jstk65XC8+YndTs2msVWIV4vY3JkvjQP1Uq4FjozDLzCgifIknQeQq8P65Vn2L5gFWzg6gnWQeh5Vdw94OuZdQf+lMcCm9Inw5GluM2j3B5T6DTqQ0xbaxLl5muNbRss94zNlkgTlXIdpkVNhLzC4yP4iAGVgIBU6a/ikGmfsmfxglXBuBDOglzuvOp8Hg8ksWLMwGaTpIEeEchXXQNIa32C8fzXh00h9T9bUl20rCGAPqAYPUTzqtg+EqjKxZ3IEAsc2szIB2NRtjLrMRbRSquAWLCGH2gOhqxw/GZ1OaFdTDqDOXpPmRU2ppKq09reV6L2QB7vXlasj3kXH09ziuXxH2p5sQfe5H611PZYZbNw7x3Y/gwtiRr5zXNYJcz2gd2uW5nzdSfyrl+l7Gd/p+67Bu0TB7Lp+1x+oUf71APUZj+lcVidJ6Fx8Vtj/nNdj2xfwWh1ukj3W3P61xmJUlWn2WuN8rdlT/AF51P0nbHafN/wCiq9TP8Mj0WRdx7mRbtzlcCSRDKNyvWlOKFy1KhgC6rqIOjqNqisYjuYt922XOVtwQ0iZGbWR60mEwrKsuuVnvqSM2YRnER0rZkfbCQb2KxcaMeMwV/UK+q2jTxSCnGuVXr6KKKKEIooooQikNLSGhCYN6lqEHWpaEiXF2M6xsZBHqNRWZdsFoDWySCCDAZfUHpvuJrZesXFcVfU20VlE+JmK5o3yCNvM1deuf6hBiktlndRB2rupOJKFstAAAKmANNHU0t2x3lorMZgRMTzjao+K35w7RuyHKvPaflUa4sraJ1B1KNlJUjWNhofWqysvLBkG+Cz8ipkwTEQ5UDmqAifIk6geQq6ggAAaDQctKzbVxiAyuxkAgOJn5Ag1ewt/MsxGpHXUaGDzGm9MdfdQ9Inwn6mYwo9wefqp5pCKWkJpq3SaFqjhvYHqf8RqQV0HDOH8OFi2buJvs7W1ZlQaISASvht9TzNWP2LhZ2xGJTzZCR87dbbOrsa0Dw30O+g0vIJsYukcdQ3J7rh0W5aJVbaspZioU5csAe1PNj0qTB4dwjs3t3PFlgDKSsBSRv613NrsfYuj/AMPjrTnkrAA/Jp+VVMZ2LxNormQMudJZGzAAuAcwMECPKgdXw3AjXR32cK/NJ9nlvj7wuiw5y4XENP2r8dPCTaEeX1fzrmeFW5xFgf71T/CrN/lFdDdb/wAuePtd4R6PfYj5NWN2ftzirflnb4IR/mrM6cdOJO/0/RdSR8oWj2ybWwOU3D/dUD8zXPYHibWj4LNm4xZiDdRrhXxn92oIEmNT+EVt9sLk3rY6W2PxZR/lrD4fx7EWw4tOtpcxWVtq1wwTPjaQoJJMAUjG1gR22/iO115+SR+NJkvLI+VfbtVdH7/CYW4p0g2XsMfIMZHyrP4kuFvKt3DlrTrcXvMLcjMJDQ1pgTnWddCduW1X7Xa3FKMtx1xKfat3kTxjoHUCD6g1T49gbWexfw+lq6t0hG9q065VZD01b5edVWPaw0AWE/5SS13oQeEkXTZ4cqPxaIv++FSpTRSkU5d2kooopyRFFFFCEUGikJoQowNanqura1YFASBOv25UjqCPjpWPetBUyNIEAAiQNIA1G21bbGszHXzmCKYJBZm3hZgR5kirr1z/AFbGgkh8SUkaeCP2UNqyO6Y6klGBYySwg9eVLgkD4cA7MkGN9RVZcQczrmLEAQuhYsQwKnT2djPKo8A7fswBUsI0K67RKsAZgxEjrVcgpYJ2PDHtBI0HnvVfmtAYQn2mkdAuWffNW7agCBEDSsiwoCh0+rkTsIA/EsxHzrTwl0sgYiCRt/LyqNyXo2RjShwhj0kc/wDqmBqPEt9W/wDZO+m4gSffTxV7g2F7y/bSAQTLA/dXU+u1Rl2kWtqchsbj6LRXsfbS3NzF2xlXxZLb3FUKNfEG5RVdeDYU7Y+3J2zWbij4k10Pa+/GEZf9oVtAD8Z8X90NXN8NtF79pRzugn0WXPyU1cxH5c0D5nTEafQfsvPn9PgDqpWG7C3Ln7q5h74ifC/i/hYafGm4fAY3DOgfv7do3UDjN3luMwJmSwXQbiK2+2EdyoI1a4IMa6BiddxsKxOH379y4lgX7oR8+YFu9ELbY6C5JGuXnULXZeRiulkLHNF8t39wQmnp7I3jQT9VtcUbLgLY0Ei0NPQMY+BrO7KrOJmNrTe4koP51odqoW1ZQbZtPRLZH6iqvZJfrbh6W1+bn/lp8HwdMkPmf2Wmf5gCg7U/6V6WkH95zXPWdj5lj8WNb3aT/S2/9O3/AJ6wLO3vP+I1YcKwYh/fdanSx/Hf7fspTTY9esSYkxJj3D4ClpJrPXRaQU2acaKKEtJKKKKcmoooooQikalpGoQoZ1qzVU71aoSKU1SxmHk5gQGAiYkEdD5edXWNZnF1MLpKBvrAPuxzA3UHcVdes3LDTju1t1CuFFg2ljrbmIhSTOvORtTOE3AtmW0AZpnl4jUVpc9wZHUAKfZGbeAYIMDTqKj4ZgSbIgwHkmfF9o5TvIYADWq7lm9Nc50TXRsrZ1C/UK1ZSySAAR0Vs4Gn3VbStEVkIHK5WUu+oPhKjfQknQddDWlhbZVQCcxA1PWo3BW+lTyyBwfForuBQKmNPtXmRgyMVZTKsI0676EHoabQBTDutlwDhRW3w7DX8fcyPfPgUuoNtAmb2fEFAOxOs1cThpwF+3cxRQWyrotxMxVLjR7ciVBRWg7bzU30e2/rrh6W4PvYfyrseLcMW/aNt5E6gjdWGzD3012Q9rTDfwlcnmtYzJobDZcR2l4pbulFtOlzLmZsrBsswqzG3Oq3ZhJxY/DZc+ksij5TVLjPZa5YMupIG1xCR8xqPQ1SwF57D57TsGK5SWOeRMwQ086ttna3COO3k91YHTnSO8SNwIXT9r7njtDorn4lR+hp3Y1Za96Wvh9Z+tc1xDF3L7BnuNIBUZcqiCZgiNdaqJhVWT4ix3bM2ZvIkHUeW2tN8Rv2IY/e/wBU8dMmL9RIC3+0thbeKMDKDbUneJDXJ166jTzrCRfaiYzGPj/Oa9d4Fw4WcLathQMttZEcyAT6maodpeyi4nxqct0c+TeTfzqL7ZcLYCOO6qYOS2Gcufwdl5nFBFXuI8GvWDFxCB13B9+1UBTLXWMe14tptLQBSiilUibRQRRTk0oooooSIpr06mvQhRINasiq9sVYFCQKSmMKlio2q/IFAzhY+NXK5APdgrIKgDMdQSdNTsIqThtkqoBYsoAC5onQRpAGlXyaQrVVyqx4RbkGYvJHZvYJBTgKQUhqJaSfTaJpYpqVbnZftGMKzlkLqwHsxmBB033Gp51s4j6ST/q8P/HdA+Sqa4sUoppYDys+Xp8Mr9brv3XX2vpHJ0uYcEHfJdnT0ZRNV7vEeHXjLW71g9VUEf3Cw+VcwRTCtJoHZNb06Nu7CW+xW/i+F4X/AFWLE8g9t/zVf0rGPu33G3urPxuMdGhULeGee4DdPQfxVH/2hd5Wf8U8/jsD76eGqVh8MlrnF33fsvSLP0kAKA1klo1IcAE9RI+VPP0kr/sG/jH8q81fE3wYCKdXGx+z7LanYmn4a9cNyGQBMpMwQQZ0Bk00xNVP7Dik/KfxXpydvsOwhkuCd5VWHyNVcVc4ZeEkhCeaq6H4RFcPFFNEYHCmb0yNhuNzh7FaHGcJZtwbF83pYeHuyuVeZLkxI5CNapzUYFPqQLQiYWCi4n3/AOkjCm0+aaRTk8pKKKKEiKZcp9MuUISW9qliq6mrgU0oQFIaieiir8irt4URpCaKKqFTJKcKKKiTgkIoWiimpUppQaKKEiUUhFJRQlSzT1oopEINJFFFKnUgimg0UUISzTqKKEJKSlopyE7LTHBmkopU1EU1rZOw/Kiiik0pP2R/u/MfzretqIHoKKKuY7RRUZX/2Q=="/>
          <p:cNvSpPr>
            <a:spLocks noChangeAspect="1" noChangeArrowheads="1"/>
          </p:cNvSpPr>
          <p:nvPr/>
        </p:nvSpPr>
        <p:spPr bwMode="auto">
          <a:xfrm>
            <a:off x="63500" y="-1068388"/>
            <a:ext cx="2076450" cy="2200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58" name="Picture 18" descr="http://t2.gstatic.com/images?q=tbn:ANd9GcR4ybuZMfuJtHMtOocefmFS807w99d0DHwaM5XL2cWrBF5HmlTCq7I-LxAGKw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85800"/>
            <a:ext cx="666750" cy="742950"/>
          </a:xfrm>
          <a:prstGeom prst="rect">
            <a:avLst/>
          </a:prstGeom>
          <a:noFill/>
        </p:spPr>
      </p:pic>
      <p:pic>
        <p:nvPicPr>
          <p:cNvPr id="22" name="Picture 18" descr="http://t2.gstatic.com/images?q=tbn:ANd9GcR4ybuZMfuJtHMtOocefmFS807w99d0DHwaM5XL2cWrBF5HmlTCq7I-LxAGKw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1371600"/>
            <a:ext cx="666750" cy="742950"/>
          </a:xfrm>
          <a:prstGeom prst="rect">
            <a:avLst/>
          </a:prstGeom>
          <a:noFill/>
        </p:spPr>
      </p:pic>
      <p:pic>
        <p:nvPicPr>
          <p:cNvPr id="24" name="Picture 18" descr="http://t2.gstatic.com/images?q=tbn:ANd9GcR4ybuZMfuJtHMtOocefmFS807w99d0DHwaM5XL2cWrBF5HmlTCq7I-LxAGKw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1905000"/>
            <a:ext cx="666750" cy="742950"/>
          </a:xfrm>
          <a:prstGeom prst="rect">
            <a:avLst/>
          </a:prstGeom>
          <a:noFill/>
        </p:spPr>
      </p:pic>
      <p:pic>
        <p:nvPicPr>
          <p:cNvPr id="25" name="Picture 18" descr="http://t2.gstatic.com/images?q=tbn:ANd9GcR4ybuZMfuJtHMtOocefmFS807w99d0DHwaM5XL2cWrBF5HmlTCq7I-LxAGKw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981200"/>
            <a:ext cx="666750" cy="742950"/>
          </a:xfrm>
          <a:prstGeom prst="rect">
            <a:avLst/>
          </a:prstGeom>
          <a:noFill/>
        </p:spPr>
      </p:pic>
      <p:pic>
        <p:nvPicPr>
          <p:cNvPr id="26" name="Picture 18" descr="http://t2.gstatic.com/images?q=tbn:ANd9GcR4ybuZMfuJtHMtOocefmFS807w99d0DHwaM5XL2cWrBF5HmlTCq7I-LxAGKw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43200" y="609600"/>
            <a:ext cx="666750" cy="742950"/>
          </a:xfrm>
          <a:prstGeom prst="rect">
            <a:avLst/>
          </a:prstGeom>
          <a:noFill/>
        </p:spPr>
      </p:pic>
      <p:sp>
        <p:nvSpPr>
          <p:cNvPr id="61462" name="AutoShape 22" descr="data:image/jpg;base64,/9j/4AAQSkZJRgABAQAAAQABAAD/2wCEAAkGBhQSERQUEhQVFRUWGBcXGBgUFxcUGBcYFhUVFBUXFRcYHCYeFxojGhcVHy8gIycpLCwsFR4xNTAqNSYrLCkBCQoKDgwOGg8PGikcHBwsKSkpKSkpKSkpKSkpKSkpKSkpKSksKSkpKSkpKSkpLCwpKSksKSkpLCosLCwsKSkpKf/AABEIANkA6QMBIgACEQEDEQH/xAAbAAACAwEBAQAAAAAAAAAAAAADBQIEBgEHAP/EAEIQAAEDAgMECAMGBQIFBQAAAAEAAhEDIQQSMQVBUWEGEyJxgZGhscHR8CMyQmLh8SRScpKyFKIHM3OCsxY0U6PC/8QAGQEAAwEBAQAAAAAAAAAAAAAAAAECAwQF/8QAIxEBAQEAAgIBBAMBAAAAAAAAAAERAiESMUEDMlFhBCKBE//aAAwDAQACEQMRAD8ABsroy+uzPmDWyQN5JHLcE0p9Bxve490D5pp0NvhGc31P8k+YwAws+XLlraSMtS6FM1l4P9Vv8V2v0UY377iO6/lA5HyWzwlIE9yqbepBrSYsL23fWqXlyh5GXw/RWk4S12YcnGPRGf0RpcI8Xel0nw+MdScXMMGdNxWq2btcVWTvGqJytGE7uh1M73DuPzCiehNP+d3mPktJ1gI00XYnuU+dPIzw6I02i4J73E+y4/o9QYJLR4uJ9ytKXiINgNT9apPiMOCC4GY+o56Kb9Sw5xhezDYUAT1YdwykiTrBI0Rm4GjAyBhB3hrT6gLNbYwVSo+zsu+AI/u3b9EtoCphyILgRfk63qn5WwXjjZbO6isHjq2hzHZS3K2eAIIED9ET/wBM4ZxIyjMNQHG3CRNlX2TtMVGiBBcBMC5iN45cU3YzLO8m5+AU+fLRkVaPRyiywpg94Dj5ukojth0onI3+1vyVphJ3FET8qMhe7YtKPuN/tHyVap0boG/Vj/HzATnJB1XzgE9pYSN2FR/+Fsd0ozNg0gQ4UmtLbgixHkmDqkaLrmHUfXeleVwYG3Dt4BEbh2/yjyC40O/L6ojWu/L5H5rn6/CEm0xwCnlUQ13FvkfmpZHcR5fqj/A7lUXKRY7+YeSz/SvazsPSJDw1xBy2y6a9q4DuA3pwsOjWAIEiTMc4uY4q1TXh1LbVXrQ6TOcOaB2RmMB0DgYuRzXrOxNpOq02uzC4mwm+9Pl0rxPA1dyqDM0a+ilkdx9P1U+X6GEPQt0YNjontVB/uTwVLA+A7t6TdCGTg6fDNU/zKbtdFiurl7qp6Xtn1hPgqXSKtFM6md3GSBc8F2iO0rdfBsdTJfFxv46/NHwHmL3QDP1onHRdpJdwSzaFENeW7gYnxWw2XTa2m0MGo+pUb8KxcZbv1U2UuN/ZcYQ2x1Ok796BiseW1RTbE1A2CdGjtSY3ngN6ZJYvEj7o8f0/VKqb3VHECbkDT7t2hx4fXJPsRgabWyZMDje2+29Cr5abJaABE+d7+Knxu9q8pjPY/ZzmPeWhzwbgl05IAGUN4E/QWTxr3CzhE+0mw9fPwT7FY+rmc5sQbEucQGgWmN8T6JLjqed4OpGpuZROqN2C9GsQ5lTL+GYjlNvrktyALGeaSbE2KGjO4XKdUgrSKwKbjCgDCiDJgIDr7oT6ROitup2UGsSALaMaqb3CCpPp7plcclRQW128fdTFZvEKTQihqx7ZICsOIU21hxCkGqQbyR2OkDVHEeYXlP8AxFx/WV3N16uGgNIgjVxdO+YsF6y5g4Lyn/iHslzMQX3yuuJMxa/IXkAcAnN1fHLWMYL6+PDeMo1HfovUugdeaLdbEi/evNKOFzHu87aQd1twXqHRPZ+Sm1pG8mJnWVPPl+Gt49dtpRFkWFXoUBAsj9QEprHol6Dn+Cp/1VP8ymeJZmddLehgjA0+Zef/ALHJgakk9y6+V7VE6BvzCuYh80iRo0OI8g2fUpYXQHEXMSPE/KUapjWilVYDJYxotxJus9Uxu062akydQ4t83Ej3Wy2DgvswTaB8FhAMz6bfzA9+tl6kaYpsAndCOEFLqmF1vpcTx0t5kJG4kVw54kaNcPwkCIO7RaZtGe1x0VLF0gHaS10kjdNie6brSxID8SYd+IEGDvBST/V4gs6stEky1znABp4EXkb0XHgsdDScpEjluIPGD7hU6znHfNt36qbTKnYSq53V5g8kknKIAjeCbxzPBPtkbJbSMugk8rBVMBUAcdxNuJ801pVG+KnTMAQfuuB+uC44BUM5cTGgvJ3fM8l2k7Mbabk/IsW2snepyBZozO+tSqwdEgXPt+q4zEWPxSvI8FrgkTJHBJcbtJ9O7e1x4c7ps7FDKsrtPaLj2RHany5+Psot7PGh2VtVtUdmxGoO7xV51MQb3P1ZZro7hHB2aCBFzoD3LRBxMny4cz9cFp7ia+bR/M7zRG0j/M70+Si17uAPj+im2qf5T4EFYdMu3RTd/MfEAqYY/wDmH9vyK4K/J3l8lMV28fOQl0HIfxb5H5pL0swwdhqhqMY7IC4a2I08DaRvT7rBxHmEk6ZvjB1OeQeb2pzBbkZbop0fa6mKxbdxdEbgCW7zfQ6rX4Khl3H0QejWHy4SgPyAnxl3xTijTWVm1pOezsWi8cD5IvWjn5KdNimry/lPRH0QpzgKPMP/API9Wn0SDp9cUDoeYwFHuf8A+R6v1Hly7OU2qlLmkTBJnfy71ZbsxjKVbIAC4AnnEkKZoCVdokOBafxAj0UYbF9EMAKuLe5120RJ/qJIaP8AI+C3Vd/ZzO3aTdJ+imEbS69gHadVkniCBHhqudJ9qBjYGgH7DxTnUF9mOxnmp1jp7GaGjuF48fZQ2iDPIafXkjdHoOFpFu9oJ7zd3rKnjsOXbxpwmNyrOiZPaMmo0jcDPMO/ZVqzIuNOI9kyx2EMntcrBLcLQEVJJi2vuBxUWGT4msQ6eacYI522tpLj8OKT4ptz9d0Jvsd+ZrbbksM0yWytH1x8VKrWyNAaO0dB7lTFXL4KhhH9Yc+/Rs8J3I9BYpUyBxJv4rjmEDmZvorFNxzX3QVDEm99P3RnRF1WpeOAv8UbZ+yKYAcWgu4m8Hkq+GBdmEWkNHiQPmnWGoy3vJ97JceOnaDUGgG+1gpZYHIQidWJMatEA+668giyrMiaCysO7vt7qyxwKC1SbTHALHtmsBTAQW0hz8yiBp4n0QEjTHALMdOcQKdBsBsueNRNmguPw81pjPIrFdJya+Ow9CJDYLgPzHM7/Yweamlb00mzMIW02TZxaC6LdogT8vBX6bDuJ9Fxr+MjwRabhxWeRptEZm4jy/VTzP8Ay+R+akxFV4W0h6JM/gqE/wAp/wDI9M8u5L+if/sqH9H/AOnJoAu7l7OAucM0KzhG3ngPdBqUrTvV+hTikTvIU4ekO1azqL21GXzWI5fosztFlSu/K251PCTxPIWWq2wfsWE8/Qys9sJ/2wneVHybX7CwLqFFtMmYue83McpRMZXJbYGfTzRqDpP1zK+xDo1WuJJ8TQDWzqeKRUH2qzy+IWjqVJY4DcVlw69XuGnepoI8dVg5Rvkj5fFOtgvytjfr+iR7Yw0tLm6tII8Ey6KvLwd3EHcfqFFU0L3SDbWx8QoUMPlbG6LcQrNFpyi3E3sq7qsxBt8ZMjkUjfVq4AM/W5Vnklmt/wBECtVJBB4mI77KOaJncBPKxMd+iVoMNgYIdU0xvJHfxKYl2Rpj/t8VX2Jai2eFu4mQrFV4JsCY5b/FbSdIDecrT3ajdxhRFKGkHn5c/GVOlQl2Z3DTUC8z3+CJiPundzU30FVlIbvQqYYePmhMLuR9EZtQ7wfC65+kCNc7gD3WU+t4g+UqLKg4+dkRAcfXaBMi172WP6JYbrcRVxBObhr2S/dfg0eq0m23xh6p4Md6tIHqUo6E4X7Bzt7qjuIsA0D4pVPy0oRaYQAw8fO6NTJ5KN/LQZtMKXVfUlRa/iD7qXWd/kU9g7LuizgMDQG/Lf8AucrzQl/RxkYSh/QPcpg3Vd1OCEWVms6KQhUn3V2o77LzSNn9pHNhjyc8eizGz6hbVaRuI9U6w9bNTrsO54I7nDKT/tSnY9PNUYNZJPgP2Cz+Tb7AutPC/if0XMfUsjYGnDeeqr7Ss1x5Qtaktq2p663nvWcxFeC4Df6phjto5Ghp0Ivy4LNvxgLjJvKi0xcSBkdPAqXRlwY4HiTMqm9+aZ4ERyhXNh0zAJ7/AFSptrRpBwvf9kuxtMNz3idbxylWdkVhkAduEpVX2tTrucGwS0lsGAQbSY32SpgYt4AJBFgCCdLaGyDUZLCb5j2jxvu8lbx2HHVNIF2xpyMhQ2bQzy69hESYzOBnN3SlhadU3DI3LoRb4IkQIQsM2AODQAPAQjlapRBhQrHsnuX0SV9XPZKV9BUZVjUH3R6bwd6AyoP3sjBoXOzGhdFMbrd1kNtPhb65ogJ5H0S0yrpNVyYZ5mZyiHaGXC1u5T6OPmg12QNDiSA3hMTfjEpX03r/AGdNl+04u/tbA9XLRbOo5KbGj8LWjyAn1UW9lPayKg3270ameCHC62kELWmqaA1hGhPjBRL8R5fqgi3YVQDCUANcgPndW21J0VLYhnD0f+m32TANgLuU+hMC3sJSXEOVhrnEQD4eImEjZzatQdcA3XlwBuDx3Kl0YAFRoOsAet0Su2K9RxgAAsb35muIHkqfR501weACz4+zr0kMg+Co44TqrnXSqeLNitamMhtxl++xnekNHBTJe4CB2CfxFpIImdYjyT/bdQeqzVUHrDfs/wAtonUkLM1unAmdb+yb4akA1vEMHtKSME38POydsGVp3zDW9+iAcYJsMb3D2CgNnNFQvEAnWAL2i5VlrYH1uUwxVg0uxmymPdJL+4OIb3wiYfDNpiGzc8ZR3m6GLn0/X4JQCU+CIbqOWAitbAVkG6yjXs108EUuCHXd2SjN6K+lNhB5hEbT4WQ20AeXdZEbScNDPfr6KeX8flGM5yiNJHA+iIKvGyEKkagj280UGVheNntesxtlwq4ynTiQ3KNdJOd3+0DyWrDQbrJ7BpdZi6tXcMxHicjf9octY0FY/scU8nA/FFZPDyQw7wRqRRGibXKeccV8FKU+yKdlE/6egNwpsjxEq4Hbkv2c4ihR/wCnT/wCu0jddx/CZYp0jC7IGuvK5XS1AJ9s4AMpdni+/wDVp8vBLuieFblmBmnXuTzbx+y8Vn+j+ppzE3dxjgOEqJ9x302eAqZgXbjpz5oeNNkegAGgBVccbFXSY/a5l4His+HSTzPxTzaD+2e4pHh23WcUMHQ5o8T4aLQYe/VncHAN9SXeiyuHrZnuJ3GO4bvT3WwwlEljYE5SHRyggxzvKqEatdZde+AosNrKeWVRK5mUSm1EOUTJhU8VtDJbKeUKTXAN65nlCw+Oa4Agjny7101VaUyUPEP7JXMyr4uuBSeTaB9Sjj7HL0lSerLCleDxQI1TCm5drjWFT2q9tOk99xA1GskwPdWWlKeldT7AN/mcPJsuPsFl9XPGnKlsCmMjnsADXOgCSbNEam+pcnAqcbKrsWhkoUxvygnvd2j7pi1i5/8AhLxjSc3ApNphfHDjdbuUmscOfofRY8v4/KftrOcTDSND53U8x5eqg2sN8jvU+tHELC8bFaR7PP2dPkxn+DUwqVOrbrfUngOHiq+zGS2kPyU+/wC41BxjusrBu4HMed+yPO/gupS3RY50fgB8XeO4I7sMCIMnxKkzRTVEXbfOWhA5+yzXRRxNYnktL0j/AOT/AHexWc6Kt+1cY3e6ifcbc0HzZVtoixVjC7ih4tsm+lirpRgdot7bu73S49kRvKc7ZAbVcJkfNIsTUuohosp9oHjY93NbnZf3B4fvzWLwplwW32eey2ToDrpf69FciaO8w8DUwc3dujj+qKHwRuE8JQmYe+Y3OncOC51t+6/y+KKcKMftqi2pkcTAGYy11wNN3GEHaWJk9oEZbEHWY+vNNMfRxD3E0XtFhYiI7zeVQxexssl7nPcbvcfWFniiOpiCO2wkEWPMbgeK0Gycd1jZ36LPYrQRbtD2K0WyMAKbAd5T4lVt+qp7bb/C1o3s+SvP0uqHSIRhK/8AQfcK57TfTCYfFupGWvj156T7LfbLxnWMa7kvMAt/sJ4FNoHALo4Xa5+UmNA1yz/SjE/aU2AAyD5ucGj2Kd03pLWoB+MaXTYsAtY5ZeRPel9b7c/KM1qKTYAHC3krDCqzCjsK1McIrAhNKK0owJhgO5ff6ZvAeSmxTlHjBrP7Jdanzps8+rAVfZ7ZfUcRfNF+AH6qzgtKZ4Mp/wCDVXov/iCOIMjuNvcri+XYaArr3RAXQYQcNhrkv1O83MfC8opBbXw5fSy2kk67hHDel2y9ktw7TDnOJ1mN3snOLriwF+66r2F3kAJYa7h5IHqqm2toCmwn6ur7fuW3x5LLdJKkt7yi+gyW0sfJlxuVUdUB5d65VqDMc3E+SZbN6PdYe0bHSN4SlAWzX9sLbYK4BSShsBjSIGnDkmWHqPbblvT8sLDjNAQWj4odGsXWRnti03T8tGLuFaACVn+kWJgHmmFLGxIdr7hZzbOIL3ZQNPoyp5U4XjtOYOLlrG2ACzGzqBdWHBtz4rTt1RxFSa2bqh0mdGDrn8h+CZNb7qh0kH8HXH5D7hXE308n67y1W32NjmvY1zTa37FYp2EJFiPESr+zCad2mDv4HvW/HqsL29Hw9eQk/R53WV31N3aP9ziG27gVTpbcBYQSGEiJOkmwJO5NejNINY42ud3BogfFLnfLnJ/rNo6ZVhhVOm5Wablsay0qeWSLkQZtv5HkgsKOwphYYVOUJpUpQRFQkhgn8Lf8QrBoCm4QAHO4C55lVcI77vDK32Cv7REOFTgPdcFrtENUN11S/HbYY3U+yR4nHPqvDGG7jEg+c9ycUNk06eQEBzySSXCTp6AI3QoDaT3/APLYTzNvdNtl7Myw+qc1SJiZDeHeeasU2X5IlR4IJJjd5J5hCYmr2Z5LFbexVwOF1r65mn5rBbVM1COSmmz2LOa61PRTESyJkg/ss3X2buB0mPrimPRfFZXFrrJ50NbNrhFt3qTqhVRwGg/ZfAzoosEE74v3lRTWsJRywT4q3VdmF0PCNkSUv2lWLWkmwH7KvUIv2nii10DcqeJxTSXFu8CfASfP4KvtCocxJ3fVlLZ9M1OxxMmNwUmZ7IwWVodPafc204Qm7KZ3GUCjRL7A5WC1tXRrB4K9TYG6Dzk+60kTQCTP1c8FU20+cLUP5D7hMajAQddZP6clR2w3+Hqf0H4Kp7K+nnr6NlH/AE6tEKC3c8VqrD2Rz9k02TtQ0zY23g6foquGoMeXFzgMo0Op4kbt3FLXYgrCX+9pzjr03ZuOFRgc3T47wmVN6ynRfEfYsmLibcyStLScuqXYmrrHIzHKoxyOxyoltpU5VdjkTMginDUtB+Vo/wBoCJ0qxvV0YBubIVGvD6cDUN8OyEh6b424aDJGvATe3cvPt+HbAejALqxdJhog+K2IYAJ1MXJPos/0WoRREauMym+06xZTtq6AE51AnUxYg8Evx+1WgX5WHxVfAbOdW7b3kNkgAb4tJKZ0Nl02GQ2/EyT66J5aWp0cQX4fMQQTMCItuWGxP33kr0KoB1Z7ysDtVmV7vNTTLQYDj3+qu7Fwoe64VCC4ho36+K1uzMBkaLKiM6WEECD53VavhnmYuNLEeswrAqQFYZWgAcU+qENlUXAEEQPA7+Sr9IqUsJ5JjRegbXolzIHeOfJFnQjzjE1IJF48VpdhUgKXZMl9yRuH1aFndr0iyoWkc/itL0apkU7/AFCmGd0GwIGg0U8y4BC7I0VE+qOsqO1T/D1b/hPwV17bJftu2Gq/0H4IK+mJqVAFUq1lCrWVWvW+K0YjCrDXu429h80trYqASdyNjcScrRHAmPrWVXyB+6Vl9PuaJ02nR7Fg02QQbAW4xfRavCVl5dgqBpEOpkjiAbHvC2GzNuAwHdk8Dv7l2cajk17HKwwpZhsTKusqKiXGuUsyA1ynmQKDUF29wPC8BLto7Bp1iXGQ46kE3PcmTotvsPYKL3W+a4Mdgez8KGw0aaD2VfpRTd2Mt9fMgx6gIzKpa4HUeqs4uqHNN9xMewQAtnwGNA0AAt3I9SxSbFYgsYC2xfAECSHRoTwJEcoTLDV3OpNLmkOi43p+RYvPwmZgEkDUxvWM6SYGCYWww+JneRyP1ZLNq4UPMTqconWdQDwlTTYjZ0Cs2eS21MrI43ZWQh+awgmxBF4nlBsU8wO0REA5tIAufzcweR1hEoMOrJIjv0RKwXWVYufCOCga071RCU6sK3RqjQpUasH63/srdFs3CJRjL9LaYzZhNr917wrHRnGFzcp/Cn209nCqwjeR68Eh2RgXUC4O1kHw5+qn1TPc6lqq1KveJE6+CsOqwEaHXb4S7pAf4SsfyH3Cs4evmmVT6QmcLXH5D8FUpX080zqDYL2zIGYeU3RhThdEAFzmkwLRYAnSfVa8+uLCOYygM0SHWFxpe8ey5Tw8aItJo1RSE+EzjBbqDSjNeCIKiwSiNw51K0SZYDar6eWDLRFjrHI/Na3Z2021BbUag/DivPn1Q1OejNcl0zYTv7rR9aJzkMb2m9TzqjQqc1Y6xWTFYLpBVY0Na6CIAzAuEaQeHetQekNMMBqFrZABkggmAbHUrCOSzaG7uHxXLz4x0SvTm7RYQCIvvDvZWKJbxn3Xir9fEIDdSs/E9e45m845wvjXaLSe4LxgfdH1vQnanw9wng17a7GtH1KHW2kxwAcQRII7xpEFeGVN/d8kHDahF4iV7JVYxzvvTdxjKPxDtDu36aqWBwdFg7O/UkybW7R+HNeaYPRNKOnifdLxPXoJqsOjgY4aLvWCyyGE+AVj690sPWoa9v1vU+tym0jmsxQ1+uCsjR3gjC07zVOsBDxl3gtuZEWdNvJTx7Kjo/Dcbt28SL8fNZ2v93y91XxfyT8Rp1RwJY7M52kiBa0nLM6wLK2arf33d6w2K+ShS0/7h8EvGDW7NYCAIvyjmqG26/2FRoH4efJZXEaorvvP7j7qpCtU2U5XamAa6JGiIEWnouiRzoMwwU/9KiNRFWJ0BlONyrYjFcPNXKv3CktTeo5VfGA169082BTAyvuCREbiJssviVqti/8AKp/0tRxm061+FxMq11yVYD680xXRGT//2Q=="/>
          <p:cNvSpPr>
            <a:spLocks noChangeAspect="1" noChangeArrowheads="1"/>
          </p:cNvSpPr>
          <p:nvPr/>
        </p:nvSpPr>
        <p:spPr bwMode="auto">
          <a:xfrm>
            <a:off x="63500" y="-1008063"/>
            <a:ext cx="2219325" cy="2066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64" name="AutoShape 24" descr="data:image/jpg;base64,/9j/4AAQSkZJRgABAQAAAQABAAD/2wCEAAkGBhQSERQUEhQVFRUWGBcXGBgUFxcUGBcYFhUVFBUXFRcYHCYeFxojGhcVHy8gIycpLCwsFR4xNTAqNSYrLCkBCQoKDgwOGg8PGikcHBwsKSkpKSkpKSkpKSkpKSkpKSkpKSksKSkpKSkpKSkpLCwpKSksKSkpLCosLCwsKSkpKf/AABEIANkA6QMBIgACEQEDEQH/xAAbAAACAwEBAQAAAAAAAAAAAAADBQIEBgEHAP/EAEIQAAEDAgMECAMGBQIFBQAAAAEAAhEDIQQSMQVBUWEGEyJxgZGhscHR8CMyQmLh8SRScpKyFKIHM3OCsxY0U6PC/8QAGQEAAwEBAQAAAAAAAAAAAAAAAAECAwQF/8QAIxEBAQEAAgIBBAMBAAAAAAAAAAERAiESMUEDMlFhBCKBE//aAAwDAQACEQMRAD8ABsroy+uzPmDWyQN5JHLcE0p9Bxve490D5pp0NvhGc31P8k+YwAws+XLlraSMtS6FM1l4P9Vv8V2v0UY377iO6/lA5HyWzwlIE9yqbepBrSYsL23fWqXlyh5GXw/RWk4S12YcnGPRGf0RpcI8Xel0nw+MdScXMMGdNxWq2btcVWTvGqJytGE7uh1M73DuPzCiehNP+d3mPktJ1gI00XYnuU+dPIzw6I02i4J73E+y4/o9QYJLR4uJ9ytKXiINgNT9apPiMOCC4GY+o56Kb9Sw5xhezDYUAT1YdwykiTrBI0Rm4GjAyBhB3hrT6gLNbYwVSo+zsu+AI/u3b9EtoCphyILgRfk63qn5WwXjjZbO6isHjq2hzHZS3K2eAIIED9ET/wBM4ZxIyjMNQHG3CRNlX2TtMVGiBBcBMC5iN45cU3YzLO8m5+AU+fLRkVaPRyiywpg94Dj5ukojth0onI3+1vyVphJ3FET8qMhe7YtKPuN/tHyVap0boG/Vj/HzATnJB1XzgE9pYSN2FR/+Fsd0ozNg0gQ4UmtLbgixHkmDqkaLrmHUfXeleVwYG3Dt4BEbh2/yjyC40O/L6ojWu/L5H5rn6/CEm0xwCnlUQ13FvkfmpZHcR5fqj/A7lUXKRY7+YeSz/SvazsPSJDw1xBy2y6a9q4DuA3pwsOjWAIEiTMc4uY4q1TXh1LbVXrQ6TOcOaB2RmMB0DgYuRzXrOxNpOq02uzC4mwm+9Pl0rxPA1dyqDM0a+ilkdx9P1U+X6GEPQt0YNjontVB/uTwVLA+A7t6TdCGTg6fDNU/zKbtdFiurl7qp6Xtn1hPgqXSKtFM6md3GSBc8F2iO0rdfBsdTJfFxv46/NHwHmL3QDP1onHRdpJdwSzaFENeW7gYnxWw2XTa2m0MGo+pUb8KxcZbv1U2UuN/ZcYQ2x1Ok796BiseW1RTbE1A2CdGjtSY3ngN6ZJYvEj7o8f0/VKqb3VHECbkDT7t2hx4fXJPsRgabWyZMDje2+29Cr5abJaABE+d7+Knxu9q8pjPY/ZzmPeWhzwbgl05IAGUN4E/QWTxr3CzhE+0mw9fPwT7FY+rmc5sQbEucQGgWmN8T6JLjqed4OpGpuZROqN2C9GsQ5lTL+GYjlNvrktyALGeaSbE2KGjO4XKdUgrSKwKbjCgDCiDJgIDr7oT6ROitup2UGsSALaMaqb3CCpPp7plcclRQW128fdTFZvEKTQihqx7ZICsOIU21hxCkGqQbyR2OkDVHEeYXlP8AxFx/WV3N16uGgNIgjVxdO+YsF6y5g4Lyn/iHslzMQX3yuuJMxa/IXkAcAnN1fHLWMYL6+PDeMo1HfovUugdeaLdbEi/evNKOFzHu87aQd1twXqHRPZ+Sm1pG8mJnWVPPl+Gt49dtpRFkWFXoUBAsj9QEprHol6Dn+Cp/1VP8ymeJZmddLehgjA0+Zef/ALHJgakk9y6+V7VE6BvzCuYh80iRo0OI8g2fUpYXQHEXMSPE/KUapjWilVYDJYxotxJus9Uxu062akydQ4t83Ej3Wy2DgvswTaB8FhAMz6bfzA9+tl6kaYpsAndCOEFLqmF1vpcTx0t5kJG4kVw54kaNcPwkCIO7RaZtGe1x0VLF0gHaS10kjdNie6brSxID8SYd+IEGDvBST/V4gs6stEky1znABp4EXkb0XHgsdDScpEjluIPGD7hU6znHfNt36qbTKnYSq53V5g8kknKIAjeCbxzPBPtkbJbSMugk8rBVMBUAcdxNuJ801pVG+KnTMAQfuuB+uC44BUM5cTGgvJ3fM8l2k7Mbabk/IsW2snepyBZozO+tSqwdEgXPt+q4zEWPxSvI8FrgkTJHBJcbtJ9O7e1x4c7ps7FDKsrtPaLj2RHany5+Psot7PGh2VtVtUdmxGoO7xV51MQb3P1ZZro7hHB2aCBFzoD3LRBxMny4cz9cFp7ia+bR/M7zRG0j/M70+Si17uAPj+im2qf5T4EFYdMu3RTd/MfEAqYY/wDmH9vyK4K/J3l8lMV28fOQl0HIfxb5H5pL0swwdhqhqMY7IC4a2I08DaRvT7rBxHmEk6ZvjB1OeQeb2pzBbkZbop0fa6mKxbdxdEbgCW7zfQ6rX4Khl3H0QejWHy4SgPyAnxl3xTijTWVm1pOezsWi8cD5IvWjn5KdNimry/lPRH0QpzgKPMP/API9Wn0SDp9cUDoeYwFHuf8A+R6v1Hly7OU2qlLmkTBJnfy71ZbsxjKVbIAC4AnnEkKZoCVdokOBafxAj0UYbF9EMAKuLe5120RJ/qJIaP8AI+C3Vd/ZzO3aTdJ+imEbS69gHadVkniCBHhqudJ9qBjYGgH7DxTnUF9mOxnmp1jp7GaGjuF48fZQ2iDPIafXkjdHoOFpFu9oJ7zd3rKnjsOXbxpwmNyrOiZPaMmo0jcDPMO/ZVqzIuNOI9kyx2EMntcrBLcLQEVJJi2vuBxUWGT4msQ6eacYI522tpLj8OKT4ptz9d0Jvsd+ZrbbksM0yWytH1x8VKrWyNAaO0dB7lTFXL4KhhH9Yc+/Rs8J3I9BYpUyBxJv4rjmEDmZvorFNxzX3QVDEm99P3RnRF1WpeOAv8UbZ+yKYAcWgu4m8Hkq+GBdmEWkNHiQPmnWGoy3vJ97JceOnaDUGgG+1gpZYHIQidWJMatEA+668giyrMiaCysO7vt7qyxwKC1SbTHALHtmsBTAQW0hz8yiBp4n0QEjTHALMdOcQKdBsBsueNRNmguPw81pjPIrFdJya+Ow9CJDYLgPzHM7/Yweamlb00mzMIW02TZxaC6LdogT8vBX6bDuJ9Fxr+MjwRabhxWeRptEZm4jy/VTzP8Ay+R+akxFV4W0h6JM/gqE/wAp/wDI9M8u5L+if/sqH9H/AOnJoAu7l7OAucM0KzhG3ngPdBqUrTvV+hTikTvIU4ekO1azqL21GXzWI5fosztFlSu/K251PCTxPIWWq2wfsWE8/Qys9sJ/2wneVHybX7CwLqFFtMmYue83McpRMZXJbYGfTzRqDpP1zK+xDo1WuJJ8TQDWzqeKRUH2qzy+IWjqVJY4DcVlw69XuGnepoI8dVg5Rvkj5fFOtgvytjfr+iR7Yw0tLm6tII8Ey6KvLwd3EHcfqFFU0L3SDbWx8QoUMPlbG6LcQrNFpyi3E3sq7qsxBt8ZMjkUjfVq4AM/W5Vnklmt/wBECtVJBB4mI77KOaJncBPKxMd+iVoMNgYIdU0xvJHfxKYl2Rpj/t8VX2Jai2eFu4mQrFV4JsCY5b/FbSdIDecrT3ajdxhRFKGkHn5c/GVOlQl2Z3DTUC8z3+CJiPundzU30FVlIbvQqYYePmhMLuR9EZtQ7wfC65+kCNc7gD3WU+t4g+UqLKg4+dkRAcfXaBMi172WP6JYbrcRVxBObhr2S/dfg0eq0m23xh6p4Md6tIHqUo6E4X7Bzt7qjuIsA0D4pVPy0oRaYQAw8fO6NTJ5KN/LQZtMKXVfUlRa/iD7qXWd/kU9g7LuizgMDQG/Lf8AucrzQl/RxkYSh/QPcpg3Vd1OCEWVms6KQhUn3V2o77LzSNn9pHNhjyc8eizGz6hbVaRuI9U6w9bNTrsO54I7nDKT/tSnY9PNUYNZJPgP2Cz+Tb7AutPC/if0XMfUsjYGnDeeqr7Ss1x5Qtaktq2p663nvWcxFeC4Df6phjto5Ghp0Ivy4LNvxgLjJvKi0xcSBkdPAqXRlwY4HiTMqm9+aZ4ERyhXNh0zAJ7/AFSptrRpBwvf9kuxtMNz3idbxylWdkVhkAduEpVX2tTrucGwS0lsGAQbSY32SpgYt4AJBFgCCdLaGyDUZLCb5j2jxvu8lbx2HHVNIF2xpyMhQ2bQzy69hESYzOBnN3SlhadU3DI3LoRb4IkQIQsM2AODQAPAQjlapRBhQrHsnuX0SV9XPZKV9BUZVjUH3R6bwd6AyoP3sjBoXOzGhdFMbrd1kNtPhb65ogJ5H0S0yrpNVyYZ5mZyiHaGXC1u5T6OPmg12QNDiSA3hMTfjEpX03r/AGdNl+04u/tbA9XLRbOo5KbGj8LWjyAn1UW9lPayKg3270ameCHC62kELWmqaA1hGhPjBRL8R5fqgi3YVQDCUANcgPndW21J0VLYhnD0f+m32TANgLuU+hMC3sJSXEOVhrnEQD4eImEjZzatQdcA3XlwBuDx3Kl0YAFRoOsAet0Su2K9RxgAAsb35muIHkqfR501weACz4+zr0kMg+Co44TqrnXSqeLNitamMhtxl++xnekNHBTJe4CB2CfxFpIImdYjyT/bdQeqzVUHrDfs/wAtonUkLM1unAmdb+yb4akA1vEMHtKSME38POydsGVp3zDW9+iAcYJsMb3D2CgNnNFQvEAnWAL2i5VlrYH1uUwxVg0uxmymPdJL+4OIb3wiYfDNpiGzc8ZR3m6GLn0/X4JQCU+CIbqOWAitbAVkG6yjXs108EUuCHXd2SjN6K+lNhB5hEbT4WQ20AeXdZEbScNDPfr6KeX8flGM5yiNJHA+iIKvGyEKkagj280UGVheNntesxtlwq4ynTiQ3KNdJOd3+0DyWrDQbrJ7BpdZi6tXcMxHicjf9octY0FY/scU8nA/FFZPDyQw7wRqRRGibXKeccV8FKU+yKdlE/6egNwpsjxEq4Hbkv2c4ihR/wCnT/wCu0jddx/CZYp0jC7IGuvK5XS1AJ9s4AMpdni+/wDVp8vBLuieFblmBmnXuTzbx+y8Vn+j+ppzE3dxjgOEqJ9x302eAqZgXbjpz5oeNNkegAGgBVccbFXSY/a5l4His+HSTzPxTzaD+2e4pHh23WcUMHQ5o8T4aLQYe/VncHAN9SXeiyuHrZnuJ3GO4bvT3WwwlEljYE5SHRyggxzvKqEatdZde+AosNrKeWVRK5mUSm1EOUTJhU8VtDJbKeUKTXAN65nlCw+Oa4Agjny7101VaUyUPEP7JXMyr4uuBSeTaB9Sjj7HL0lSerLCleDxQI1TCm5drjWFT2q9tOk99xA1GskwPdWWlKeldT7AN/mcPJsuPsFl9XPGnKlsCmMjnsADXOgCSbNEam+pcnAqcbKrsWhkoUxvygnvd2j7pi1i5/8AhLxjSc3ApNphfHDjdbuUmscOfofRY8v4/KftrOcTDSND53U8x5eqg2sN8jvU+tHELC8bFaR7PP2dPkxn+DUwqVOrbrfUngOHiq+zGS2kPyU+/wC41BxjusrBu4HMed+yPO/gupS3RY50fgB8XeO4I7sMCIMnxKkzRTVEXbfOWhA5+yzXRRxNYnktL0j/AOT/AHexWc6Kt+1cY3e6ifcbc0HzZVtoixVjC7ih4tsm+lirpRgdot7bu73S49kRvKc7ZAbVcJkfNIsTUuohosp9oHjY93NbnZf3B4fvzWLwplwW32eey2ToDrpf69FciaO8w8DUwc3dujj+qKHwRuE8JQmYe+Y3OncOC51t+6/y+KKcKMftqi2pkcTAGYy11wNN3GEHaWJk9oEZbEHWY+vNNMfRxD3E0XtFhYiI7zeVQxexssl7nPcbvcfWFniiOpiCO2wkEWPMbgeK0Gycd1jZ36LPYrQRbtD2K0WyMAKbAd5T4lVt+qp7bb/C1o3s+SvP0uqHSIRhK/8AQfcK57TfTCYfFupGWvj156T7LfbLxnWMa7kvMAt/sJ4FNoHALo4Xa5+UmNA1yz/SjE/aU2AAyD5ucGj2Kd03pLWoB+MaXTYsAtY5ZeRPel9b7c/KM1qKTYAHC3krDCqzCjsK1McIrAhNKK0owJhgO5ff6ZvAeSmxTlHjBrP7Jdanzps8+rAVfZ7ZfUcRfNF+AH6qzgtKZ4Mp/wCDVXov/iCOIMjuNvcri+XYaArr3RAXQYQcNhrkv1O83MfC8opBbXw5fSy2kk67hHDel2y9ktw7TDnOJ1mN3snOLriwF+66r2F3kAJYa7h5IHqqm2toCmwn6ur7fuW3x5LLdJKkt7yi+gyW0sfJlxuVUdUB5d65VqDMc3E+SZbN6PdYe0bHSN4SlAWzX9sLbYK4BSShsBjSIGnDkmWHqPbblvT8sLDjNAQWj4odGsXWRnti03T8tGLuFaACVn+kWJgHmmFLGxIdr7hZzbOIL3ZQNPoyp5U4XjtOYOLlrG2ACzGzqBdWHBtz4rTt1RxFSa2bqh0mdGDrn8h+CZNb7qh0kH8HXH5D7hXE308n67y1W32NjmvY1zTa37FYp2EJFiPESr+zCad2mDv4HvW/HqsL29Hw9eQk/R53WV31N3aP9ziG27gVTpbcBYQSGEiJOkmwJO5NejNINY42ud3BogfFLnfLnJ/rNo6ZVhhVOm5Wablsay0qeWSLkQZtv5HkgsKOwphYYVOUJpUpQRFQkhgn8Lf8QrBoCm4QAHO4C55lVcI77vDK32Cv7REOFTgPdcFrtENUN11S/HbYY3U+yR4nHPqvDGG7jEg+c9ycUNk06eQEBzySSXCTp6AI3QoDaT3/APLYTzNvdNtl7Myw+qc1SJiZDeHeeasU2X5IlR4IJJjd5J5hCYmr2Z5LFbexVwOF1r65mn5rBbVM1COSmmz2LOa61PRTESyJkg/ss3X2buB0mPrimPRfFZXFrrJ50NbNrhFt3qTqhVRwGg/ZfAzoosEE74v3lRTWsJRywT4q3VdmF0PCNkSUv2lWLWkmwH7KvUIv2nii10DcqeJxTSXFu8CfASfP4KvtCocxJ3fVlLZ9M1OxxMmNwUmZ7IwWVodPafc204Qm7KZ3GUCjRL7A5WC1tXRrB4K9TYG6Dzk+60kTQCTP1c8FU20+cLUP5D7hMajAQddZP6clR2w3+Hqf0H4Kp7K+nnr6NlH/AE6tEKC3c8VqrD2Rz9k02TtQ0zY23g6foquGoMeXFzgMo0Op4kbt3FLXYgrCX+9pzjr03ZuOFRgc3T47wmVN6ynRfEfYsmLibcyStLScuqXYmrrHIzHKoxyOxyoltpU5VdjkTMginDUtB+Vo/wBoCJ0qxvV0YBubIVGvD6cDUN8OyEh6b424aDJGvATe3cvPt+HbAejALqxdJhog+K2IYAJ1MXJPos/0WoRREauMym+06xZTtq6AE51AnUxYg8Evx+1WgX5WHxVfAbOdW7b3kNkgAb4tJKZ0Nl02GQ2/EyT66J5aWp0cQX4fMQQTMCItuWGxP33kr0KoB1Z7ysDtVmV7vNTTLQYDj3+qu7Fwoe64VCC4ho36+K1uzMBkaLKiM6WEECD53VavhnmYuNLEeswrAqQFYZWgAcU+qENlUXAEEQPA7+Sr9IqUsJ5JjRegbXolzIHeOfJFnQjzjE1IJF48VpdhUgKXZMl9yRuH1aFndr0iyoWkc/itL0apkU7/AFCmGd0GwIGg0U8y4BC7I0VE+qOsqO1T/D1b/hPwV17bJftu2Gq/0H4IK+mJqVAFUq1lCrWVWvW+K0YjCrDXu429h80trYqASdyNjcScrRHAmPrWVXyB+6Vl9PuaJ02nR7Fg02QQbAW4xfRavCVl5dgqBpEOpkjiAbHvC2GzNuAwHdk8Dv7l2cajk17HKwwpZhsTKusqKiXGuUsyA1ynmQKDUF29wPC8BLto7Bp1iXGQ46kE3PcmTotvsPYKL3W+a4Mdgez8KGw0aaD2VfpRTd2Mt9fMgx6gIzKpa4HUeqs4uqHNN9xMewQAtnwGNA0AAt3I9SxSbFYgsYC2xfAECSHRoTwJEcoTLDV3OpNLmkOi43p+RYvPwmZgEkDUxvWM6SYGCYWww+JneRyP1ZLNq4UPMTqconWdQDwlTTYjZ0Cs2eS21MrI43ZWQh+awgmxBF4nlBsU8wO0REA5tIAufzcweR1hEoMOrJIjv0RKwXWVYufCOCga071RCU6sK3RqjQpUasH63/srdFs3CJRjL9LaYzZhNr917wrHRnGFzcp/Cn209nCqwjeR68Eh2RgXUC4O1kHw5+qn1TPc6lqq1KveJE6+CsOqwEaHXb4S7pAf4SsfyH3Cs4evmmVT6QmcLXH5D8FUpX080zqDYL2zIGYeU3RhThdEAFzmkwLRYAnSfVa8+uLCOYygM0SHWFxpe8ey5Tw8aItJo1RSE+EzjBbqDSjNeCIKiwSiNw51K0SZYDar6eWDLRFjrHI/Na3Z2021BbUag/DivPn1Q1OejNcl0zYTv7rR9aJzkMb2m9TzqjQqc1Y6xWTFYLpBVY0Na6CIAzAuEaQeHetQekNMMBqFrZABkggmAbHUrCOSzaG7uHxXLz4x0SvTm7RYQCIvvDvZWKJbxn3Xir9fEIDdSs/E9e45m845wvjXaLSe4LxgfdH1vQnanw9wng17a7GtH1KHW2kxwAcQRII7xpEFeGVN/d8kHDahF4iV7JVYxzvvTdxjKPxDtDu36aqWBwdFg7O/UkybW7R+HNeaYPRNKOnifdLxPXoJqsOjgY4aLvWCyyGE+AVj690sPWoa9v1vU+tym0jmsxQ1+uCsjR3gjC07zVOsBDxl3gtuZEWdNvJTx7Kjo/Dcbt28SL8fNZ2v93y91XxfyT8Rp1RwJY7M52kiBa0nLM6wLK2arf33d6w2K+ShS0/7h8EvGDW7NYCAIvyjmqG26/2FRoH4efJZXEaorvvP7j7qpCtU2U5XamAa6JGiIEWnouiRzoMwwU/9KiNRFWJ0BlONyrYjFcPNXKv3CktTeo5VfGA169082BTAyvuCREbiJssviVqti/8AKp/0tRxm061+FxMq11yVYD680xXRGT//2Q=="/>
          <p:cNvSpPr>
            <a:spLocks noChangeAspect="1" noChangeArrowheads="1"/>
          </p:cNvSpPr>
          <p:nvPr/>
        </p:nvSpPr>
        <p:spPr bwMode="auto">
          <a:xfrm>
            <a:off x="63500" y="-1008063"/>
            <a:ext cx="2219325" cy="2066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66" name="AutoShape 26" descr="data:image/jpg;base64,/9j/4AAQSkZJRgABAQAAAQABAAD/2wCEAAkGBhQSERQUEhQVFRUWGBcXGBgUFxcUGBcYFhUVFBUXFRcYHCYeFxojGhcVHy8gIycpLCwsFR4xNTAqNSYrLCkBCQoKDgwOGg8PGikcHBwsKSkpKSkpKSkpKSkpKSkpKSkpKSksKSkpKSkpKSkpLCwpKSksKSkpLCosLCwsKSkpKf/AABEIANkA6QMBIgACEQEDEQH/xAAbAAACAwEBAQAAAAAAAAAAAAADBQIEBgEHAP/EAEIQAAEDAgMECAMGBQIFBQAAAAEAAhEDIQQSMQVBUWEGEyJxgZGhscHR8CMyQmLh8SRScpKyFKIHM3OCsxY0U6PC/8QAGQEAAwEBAQAAAAAAAAAAAAAAAAECAwQF/8QAIxEBAQEAAgIBBAMBAAAAAAAAAAERAiESMUEDMlFhBCKBE//aAAwDAQACEQMRAD8ABsroy+uzPmDWyQN5JHLcE0p9Bxve490D5pp0NvhGc31P8k+YwAws+XLlraSMtS6FM1l4P9Vv8V2v0UY377iO6/lA5HyWzwlIE9yqbepBrSYsL23fWqXlyh5GXw/RWk4S12YcnGPRGf0RpcI8Xel0nw+MdScXMMGdNxWq2btcVWTvGqJytGE7uh1M73DuPzCiehNP+d3mPktJ1gI00XYnuU+dPIzw6I02i4J73E+y4/o9QYJLR4uJ9ytKXiINgNT9apPiMOCC4GY+o56Kb9Sw5xhezDYUAT1YdwykiTrBI0Rm4GjAyBhB3hrT6gLNbYwVSo+zsu+AI/u3b9EtoCphyILgRfk63qn5WwXjjZbO6isHjq2hzHZS3K2eAIIED9ET/wBM4ZxIyjMNQHG3CRNlX2TtMVGiBBcBMC5iN45cU3YzLO8m5+AU+fLRkVaPRyiywpg94Dj5ukojth0onI3+1vyVphJ3FET8qMhe7YtKPuN/tHyVap0boG/Vj/HzATnJB1XzgE9pYSN2FR/+Fsd0ozNg0gQ4UmtLbgixHkmDqkaLrmHUfXeleVwYG3Dt4BEbh2/yjyC40O/L6ojWu/L5H5rn6/CEm0xwCnlUQ13FvkfmpZHcR5fqj/A7lUXKRY7+YeSz/SvazsPSJDw1xBy2y6a9q4DuA3pwsOjWAIEiTMc4uY4q1TXh1LbVXrQ6TOcOaB2RmMB0DgYuRzXrOxNpOq02uzC4mwm+9Pl0rxPA1dyqDM0a+ilkdx9P1U+X6GEPQt0YNjontVB/uTwVLA+A7t6TdCGTg6fDNU/zKbtdFiurl7qp6Xtn1hPgqXSKtFM6md3GSBc8F2iO0rdfBsdTJfFxv46/NHwHmL3QDP1onHRdpJdwSzaFENeW7gYnxWw2XTa2m0MGo+pUb8KxcZbv1U2UuN/ZcYQ2x1Ok796BiseW1RTbE1A2CdGjtSY3ngN6ZJYvEj7o8f0/VKqb3VHECbkDT7t2hx4fXJPsRgabWyZMDje2+29Cr5abJaABE+d7+Knxu9q8pjPY/ZzmPeWhzwbgl05IAGUN4E/QWTxr3CzhE+0mw9fPwT7FY+rmc5sQbEucQGgWmN8T6JLjqed4OpGpuZROqN2C9GsQ5lTL+GYjlNvrktyALGeaSbE2KGjO4XKdUgrSKwKbjCgDCiDJgIDr7oT6ROitup2UGsSALaMaqb3CCpPp7plcclRQW128fdTFZvEKTQihqx7ZICsOIU21hxCkGqQbyR2OkDVHEeYXlP8AxFx/WV3N16uGgNIgjVxdO+YsF6y5g4Lyn/iHslzMQX3yuuJMxa/IXkAcAnN1fHLWMYL6+PDeMo1HfovUugdeaLdbEi/evNKOFzHu87aQd1twXqHRPZ+Sm1pG8mJnWVPPl+Gt49dtpRFkWFXoUBAsj9QEprHol6Dn+Cp/1VP8ymeJZmddLehgjA0+Zef/ALHJgakk9y6+V7VE6BvzCuYh80iRo0OI8g2fUpYXQHEXMSPE/KUapjWilVYDJYxotxJus9Uxu062akydQ4t83Ej3Wy2DgvswTaB8FhAMz6bfzA9+tl6kaYpsAndCOEFLqmF1vpcTx0t5kJG4kVw54kaNcPwkCIO7RaZtGe1x0VLF0gHaS10kjdNie6brSxID8SYd+IEGDvBST/V4gs6stEky1znABp4EXkb0XHgsdDScpEjluIPGD7hU6znHfNt36qbTKnYSq53V5g8kknKIAjeCbxzPBPtkbJbSMugk8rBVMBUAcdxNuJ801pVG+KnTMAQfuuB+uC44BUM5cTGgvJ3fM8l2k7Mbabk/IsW2snepyBZozO+tSqwdEgXPt+q4zEWPxSvI8FrgkTJHBJcbtJ9O7e1x4c7ps7FDKsrtPaLj2RHany5+Psot7PGh2VtVtUdmxGoO7xV51MQb3P1ZZro7hHB2aCBFzoD3LRBxMny4cz9cFp7ia+bR/M7zRG0j/M70+Si17uAPj+im2qf5T4EFYdMu3RTd/MfEAqYY/wDmH9vyK4K/J3l8lMV28fOQl0HIfxb5H5pL0swwdhqhqMY7IC4a2I08DaRvT7rBxHmEk6ZvjB1OeQeb2pzBbkZbop0fa6mKxbdxdEbgCW7zfQ6rX4Khl3H0QejWHy4SgPyAnxl3xTijTWVm1pOezsWi8cD5IvWjn5KdNimry/lPRH0QpzgKPMP/API9Wn0SDp9cUDoeYwFHuf8A+R6v1Hly7OU2qlLmkTBJnfy71ZbsxjKVbIAC4AnnEkKZoCVdokOBafxAj0UYbF9EMAKuLe5120RJ/qJIaP8AI+C3Vd/ZzO3aTdJ+imEbS69gHadVkniCBHhqudJ9qBjYGgH7DxTnUF9mOxnmp1jp7GaGjuF48fZQ2iDPIafXkjdHoOFpFu9oJ7zd3rKnjsOXbxpwmNyrOiZPaMmo0jcDPMO/ZVqzIuNOI9kyx2EMntcrBLcLQEVJJi2vuBxUWGT4msQ6eacYI522tpLj8OKT4ptz9d0Jvsd+ZrbbksM0yWytH1x8VKrWyNAaO0dB7lTFXL4KhhH9Yc+/Rs8J3I9BYpUyBxJv4rjmEDmZvorFNxzX3QVDEm99P3RnRF1WpeOAv8UbZ+yKYAcWgu4m8Hkq+GBdmEWkNHiQPmnWGoy3vJ97JceOnaDUGgG+1gpZYHIQidWJMatEA+668giyrMiaCysO7vt7qyxwKC1SbTHALHtmsBTAQW0hz8yiBp4n0QEjTHALMdOcQKdBsBsueNRNmguPw81pjPIrFdJya+Ow9CJDYLgPzHM7/Yweamlb00mzMIW02TZxaC6LdogT8vBX6bDuJ9Fxr+MjwRabhxWeRptEZm4jy/VTzP8Ay+R+akxFV4W0h6JM/gqE/wAp/wDI9M8u5L+if/sqH9H/AOnJoAu7l7OAucM0KzhG3ngPdBqUrTvV+hTikTvIU4ekO1azqL21GXzWI5fosztFlSu/K251PCTxPIWWq2wfsWE8/Qys9sJ/2wneVHybX7CwLqFFtMmYue83McpRMZXJbYGfTzRqDpP1zK+xDo1WuJJ8TQDWzqeKRUH2qzy+IWjqVJY4DcVlw69XuGnepoI8dVg5Rvkj5fFOtgvytjfr+iR7Yw0tLm6tII8Ey6KvLwd3EHcfqFFU0L3SDbWx8QoUMPlbG6LcQrNFpyi3E3sq7qsxBt8ZMjkUjfVq4AM/W5Vnklmt/wBECtVJBB4mI77KOaJncBPKxMd+iVoMNgYIdU0xvJHfxKYl2Rpj/t8VX2Jai2eFu4mQrFV4JsCY5b/FbSdIDecrT3ajdxhRFKGkHn5c/GVOlQl2Z3DTUC8z3+CJiPundzU30FVlIbvQqYYePmhMLuR9EZtQ7wfC65+kCNc7gD3WU+t4g+UqLKg4+dkRAcfXaBMi172WP6JYbrcRVxBObhr2S/dfg0eq0m23xh6p4Md6tIHqUo6E4X7Bzt7qjuIsA0D4pVPy0oRaYQAw8fO6NTJ5KN/LQZtMKXVfUlRa/iD7qXWd/kU9g7LuizgMDQG/Lf8AucrzQl/RxkYSh/QPcpg3Vd1OCEWVms6KQhUn3V2o77LzSNn9pHNhjyc8eizGz6hbVaRuI9U6w9bNTrsO54I7nDKT/tSnY9PNUYNZJPgP2Cz+Tb7AutPC/if0XMfUsjYGnDeeqr7Ss1x5Qtaktq2p663nvWcxFeC4Df6phjto5Ghp0Ivy4LNvxgLjJvKi0xcSBkdPAqXRlwY4HiTMqm9+aZ4ERyhXNh0zAJ7/AFSptrRpBwvf9kuxtMNz3idbxylWdkVhkAduEpVX2tTrucGwS0lsGAQbSY32SpgYt4AJBFgCCdLaGyDUZLCb5j2jxvu8lbx2HHVNIF2xpyMhQ2bQzy69hESYzOBnN3SlhadU3DI3LoRb4IkQIQsM2AODQAPAQjlapRBhQrHsnuX0SV9XPZKV9BUZVjUH3R6bwd6AyoP3sjBoXOzGhdFMbrd1kNtPhb65ogJ5H0S0yrpNVyYZ5mZyiHaGXC1u5T6OPmg12QNDiSA3hMTfjEpX03r/AGdNl+04u/tbA9XLRbOo5KbGj8LWjyAn1UW9lPayKg3270ameCHC62kELWmqaA1hGhPjBRL8R5fqgi3YVQDCUANcgPndW21J0VLYhnD0f+m32TANgLuU+hMC3sJSXEOVhrnEQD4eImEjZzatQdcA3XlwBuDx3Kl0YAFRoOsAet0Su2K9RxgAAsb35muIHkqfR501weACz4+zr0kMg+Co44TqrnXSqeLNitamMhtxl++xnekNHBTJe4CB2CfxFpIImdYjyT/bdQeqzVUHrDfs/wAtonUkLM1unAmdb+yb4akA1vEMHtKSME38POydsGVp3zDW9+iAcYJsMb3D2CgNnNFQvEAnWAL2i5VlrYH1uUwxVg0uxmymPdJL+4OIb3wiYfDNpiGzc8ZR3m6GLn0/X4JQCU+CIbqOWAitbAVkG6yjXs108EUuCHXd2SjN6K+lNhB5hEbT4WQ20AeXdZEbScNDPfr6KeX8flGM5yiNJHA+iIKvGyEKkagj280UGVheNntesxtlwq4ynTiQ3KNdJOd3+0DyWrDQbrJ7BpdZi6tXcMxHicjf9octY0FY/scU8nA/FFZPDyQw7wRqRRGibXKeccV8FKU+yKdlE/6egNwpsjxEq4Hbkv2c4ihR/wCnT/wCu0jddx/CZYp0jC7IGuvK5XS1AJ9s4AMpdni+/wDVp8vBLuieFblmBmnXuTzbx+y8Vn+j+ppzE3dxjgOEqJ9x302eAqZgXbjpz5oeNNkegAGgBVccbFXSY/a5l4His+HSTzPxTzaD+2e4pHh23WcUMHQ5o8T4aLQYe/VncHAN9SXeiyuHrZnuJ3GO4bvT3WwwlEljYE5SHRyggxzvKqEatdZde+AosNrKeWVRK5mUSm1EOUTJhU8VtDJbKeUKTXAN65nlCw+Oa4Agjny7101VaUyUPEP7JXMyr4uuBSeTaB9Sjj7HL0lSerLCleDxQI1TCm5drjWFT2q9tOk99xA1GskwPdWWlKeldT7AN/mcPJsuPsFl9XPGnKlsCmMjnsADXOgCSbNEam+pcnAqcbKrsWhkoUxvygnvd2j7pi1i5/8AhLxjSc3ApNphfHDjdbuUmscOfofRY8v4/KftrOcTDSND53U8x5eqg2sN8jvU+tHELC8bFaR7PP2dPkxn+DUwqVOrbrfUngOHiq+zGS2kPyU+/wC41BxjusrBu4HMed+yPO/gupS3RY50fgB8XeO4I7sMCIMnxKkzRTVEXbfOWhA5+yzXRRxNYnktL0j/AOT/AHexWc6Kt+1cY3e6ifcbc0HzZVtoixVjC7ih4tsm+lirpRgdot7bu73S49kRvKc7ZAbVcJkfNIsTUuohosp9oHjY93NbnZf3B4fvzWLwplwW32eey2ToDrpf69FciaO8w8DUwc3dujj+qKHwRuE8JQmYe+Y3OncOC51t+6/y+KKcKMftqi2pkcTAGYy11wNN3GEHaWJk9oEZbEHWY+vNNMfRxD3E0XtFhYiI7zeVQxexssl7nPcbvcfWFniiOpiCO2wkEWPMbgeK0Gycd1jZ36LPYrQRbtD2K0WyMAKbAd5T4lVt+qp7bb/C1o3s+SvP0uqHSIRhK/8AQfcK57TfTCYfFupGWvj156T7LfbLxnWMa7kvMAt/sJ4FNoHALo4Xa5+UmNA1yz/SjE/aU2AAyD5ucGj2Kd03pLWoB+MaXTYsAtY5ZeRPel9b7c/KM1qKTYAHC3krDCqzCjsK1McIrAhNKK0owJhgO5ff6ZvAeSmxTlHjBrP7Jdanzps8+rAVfZ7ZfUcRfNF+AH6qzgtKZ4Mp/wCDVXov/iCOIMjuNvcri+XYaArr3RAXQYQcNhrkv1O83MfC8opBbXw5fSy2kk67hHDel2y9ktw7TDnOJ1mN3snOLriwF+66r2F3kAJYa7h5IHqqm2toCmwn6ur7fuW3x5LLdJKkt7yi+gyW0sfJlxuVUdUB5d65VqDMc3E+SZbN6PdYe0bHSN4SlAWzX9sLbYK4BSShsBjSIGnDkmWHqPbblvT8sLDjNAQWj4odGsXWRnti03T8tGLuFaACVn+kWJgHmmFLGxIdr7hZzbOIL3ZQNPoyp5U4XjtOYOLlrG2ACzGzqBdWHBtz4rTt1RxFSa2bqh0mdGDrn8h+CZNb7qh0kH8HXH5D7hXE308n67y1W32NjmvY1zTa37FYp2EJFiPESr+zCad2mDv4HvW/HqsL29Hw9eQk/R53WV31N3aP9ziG27gVTpbcBYQSGEiJOkmwJO5NejNINY42ud3BogfFLnfLnJ/rNo6ZVhhVOm5Wablsay0qeWSLkQZtv5HkgsKOwphYYVOUJpUpQRFQkhgn8Lf8QrBoCm4QAHO4C55lVcI77vDK32Cv7REOFTgPdcFrtENUN11S/HbYY3U+yR4nHPqvDGG7jEg+c9ycUNk06eQEBzySSXCTp6AI3QoDaT3/APLYTzNvdNtl7Myw+qc1SJiZDeHeeasU2X5IlR4IJJjd5J5hCYmr2Z5LFbexVwOF1r65mn5rBbVM1COSmmz2LOa61PRTESyJkg/ss3X2buB0mPrimPRfFZXFrrJ50NbNrhFt3qTqhVRwGg/ZfAzoosEE74v3lRTWsJRywT4q3VdmF0PCNkSUv2lWLWkmwH7KvUIv2nii10DcqeJxTSXFu8CfASfP4KvtCocxJ3fVlLZ9M1OxxMmNwUmZ7IwWVodPafc204Qm7KZ3GUCjRL7A5WC1tXRrB4K9TYG6Dzk+60kTQCTP1c8FU20+cLUP5D7hMajAQddZP6clR2w3+Hqf0H4Kp7K+nnr6NlH/AE6tEKC3c8VqrD2Rz9k02TtQ0zY23g6foquGoMeXFzgMo0Op4kbt3FLXYgrCX+9pzjr03ZuOFRgc3T47wmVN6ynRfEfYsmLibcyStLScuqXYmrrHIzHKoxyOxyoltpU5VdjkTMginDUtB+Vo/wBoCJ0qxvV0YBubIVGvD6cDUN8OyEh6b424aDJGvATe3cvPt+HbAejALqxdJhog+K2IYAJ1MXJPos/0WoRREauMym+06xZTtq6AE51AnUxYg8Evx+1WgX5WHxVfAbOdW7b3kNkgAb4tJKZ0Nl02GQ2/EyT66J5aWp0cQX4fMQQTMCItuWGxP33kr0KoB1Z7ysDtVmV7vNTTLQYDj3+qu7Fwoe64VCC4ho36+K1uzMBkaLKiM6WEECD53VavhnmYuNLEeswrAqQFYZWgAcU+qENlUXAEEQPA7+Sr9IqUsJ5JjRegbXolzIHeOfJFnQjzjE1IJF48VpdhUgKXZMl9yRuH1aFndr0iyoWkc/itL0apkU7/AFCmGd0GwIGg0U8y4BC7I0VE+qOsqO1T/D1b/hPwV17bJftu2Gq/0H4IK+mJqVAFUq1lCrWVWvW+K0YjCrDXu429h80trYqASdyNjcScrRHAmPrWVXyB+6Vl9PuaJ02nR7Fg02QQbAW4xfRavCVl5dgqBpEOpkjiAbHvC2GzNuAwHdk8Dv7l2cajk17HKwwpZhsTKusqKiXGuUsyA1ynmQKDUF29wPC8BLto7Bp1iXGQ46kE3PcmTotvsPYKL3W+a4Mdgez8KGw0aaD2VfpRTd2Mt9fMgx6gIzKpa4HUeqs4uqHNN9xMewQAtnwGNA0AAt3I9SxSbFYgsYC2xfAECSHRoTwJEcoTLDV3OpNLmkOi43p+RYvPwmZgEkDUxvWM6SYGCYWww+JneRyP1ZLNq4UPMTqconWdQDwlTTYjZ0Cs2eS21MrI43ZWQh+awgmxBF4nlBsU8wO0REA5tIAufzcweR1hEoMOrJIjv0RKwXWVYufCOCga071RCU6sK3RqjQpUasH63/srdFs3CJRjL9LaYzZhNr917wrHRnGFzcp/Cn209nCqwjeR68Eh2RgXUC4O1kHw5+qn1TPc6lqq1KveJE6+CsOqwEaHXb4S7pAf4SsfyH3Cs4evmmVT6QmcLXH5D8FUpX080zqDYL2zIGYeU3RhThdEAFzmkwLRYAnSfVa8+uLCOYygM0SHWFxpe8ey5Tw8aItJo1RSE+EzjBbqDSjNeCIKiwSiNw51K0SZYDar6eWDLRFjrHI/Na3Z2021BbUag/DivPn1Q1OejNcl0zYTv7rR9aJzkMb2m9TzqjQqc1Y6xWTFYLpBVY0Na6CIAzAuEaQeHetQekNMMBqFrZABkggmAbHUrCOSzaG7uHxXLz4x0SvTm7RYQCIvvDvZWKJbxn3Xir9fEIDdSs/E9e45m845wvjXaLSe4LxgfdH1vQnanw9wng17a7GtH1KHW2kxwAcQRII7xpEFeGVN/d8kHDahF4iV7JVYxzvvTdxjKPxDtDu36aqWBwdFg7O/UkybW7R+HNeaYPRNKOnifdLxPXoJqsOjgY4aLvWCyyGE+AVj690sPWoa9v1vU+tym0jmsxQ1+uCsjR3gjC07zVOsBDxl3gtuZEWdNvJTx7Kjo/Dcbt28SL8fNZ2v93y91XxfyT8Rp1RwJY7M52kiBa0nLM6wLK2arf33d6w2K+ShS0/7h8EvGDW7NYCAIvyjmqG26/2FRoH4efJZXEaorvvP7j7qpCtU2U5XamAa6JGiIEWnouiRzoMwwU/9KiNRFWJ0BlONyrYjFcPNXKv3CktTeo5VfGA169082BTAyvuCREbiJssviVqti/8AKp/0tRxm061+FxMq11yVYD680xXRGT//2Q=="/>
          <p:cNvSpPr>
            <a:spLocks noChangeAspect="1" noChangeArrowheads="1"/>
          </p:cNvSpPr>
          <p:nvPr/>
        </p:nvSpPr>
        <p:spPr bwMode="auto">
          <a:xfrm>
            <a:off x="63500" y="-793750"/>
            <a:ext cx="1733550" cy="1619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68" name="AutoShape 28" descr="data:image/jpg;base64,/9j/4AAQSkZJRgABAQAAAQABAAD/2wCEAAkGBhQSERQUEhQVFRUWGBcXGBgUFxcUGBcYFhUVFBUXFRcYHCYeFxojGhcVHy8gIycpLCwsFR4xNTAqNSYrLCkBCQoKDgwOGg8PGikcHBwsKSkpKSkpKSkpKSkpKSkpKSkpKSksKSkpKSkpKSkpLCwpKSksKSkpLCosLCwsKSkpKf/AABEIANkA6QMBIgACEQEDEQH/xAAbAAACAwEBAQAAAAAAAAAAAAADBQIEBgEHAP/EAEIQAAEDAgMECAMGBQIFBQAAAAEAAhEDIQQSMQVBUWEGEyJxgZGhscHR8CMyQmLh8SRScpKyFKIHM3OCsxY0U6PC/8QAGQEAAwEBAQAAAAAAAAAAAAAAAAECAwQF/8QAIxEBAQEAAgIBBAMBAAAAAAAAAAERAiESMUEDMlFhBCKBE//aAAwDAQACEQMRAD8ABsroy+uzPmDWyQN5JHLcE0p9Bxve490D5pp0NvhGc31P8k+YwAws+XLlraSMtS6FM1l4P9Vv8V2v0UY377iO6/lA5HyWzwlIE9yqbepBrSYsL23fWqXlyh5GXw/RWk4S12YcnGPRGf0RpcI8Xel0nw+MdScXMMGdNxWq2btcVWTvGqJytGE7uh1M73DuPzCiehNP+d3mPktJ1gI00XYnuU+dPIzw6I02i4J73E+y4/o9QYJLR4uJ9ytKXiINgNT9apPiMOCC4GY+o56Kb9Sw5xhezDYUAT1YdwykiTrBI0Rm4GjAyBhB3hrT6gLNbYwVSo+zsu+AI/u3b9EtoCphyILgRfk63qn5WwXjjZbO6isHjq2hzHZS3K2eAIIED9ET/wBM4ZxIyjMNQHG3CRNlX2TtMVGiBBcBMC5iN45cU3YzLO8m5+AU+fLRkVaPRyiywpg94Dj5ukojth0onI3+1vyVphJ3FET8qMhe7YtKPuN/tHyVap0boG/Vj/HzATnJB1XzgE9pYSN2FR/+Fsd0ozNg0gQ4UmtLbgixHkmDqkaLrmHUfXeleVwYG3Dt4BEbh2/yjyC40O/L6ojWu/L5H5rn6/CEm0xwCnlUQ13FvkfmpZHcR5fqj/A7lUXKRY7+YeSz/SvazsPSJDw1xBy2y6a9q4DuA3pwsOjWAIEiTMc4uY4q1TXh1LbVXrQ6TOcOaB2RmMB0DgYuRzXrOxNpOq02uzC4mwm+9Pl0rxPA1dyqDM0a+ilkdx9P1U+X6GEPQt0YNjontVB/uTwVLA+A7t6TdCGTg6fDNU/zKbtdFiurl7qp6Xtn1hPgqXSKtFM6md3GSBc8F2iO0rdfBsdTJfFxv46/NHwHmL3QDP1onHRdpJdwSzaFENeW7gYnxWw2XTa2m0MGo+pUb8KxcZbv1U2UuN/ZcYQ2x1Ok796BiseW1RTbE1A2CdGjtSY3ngN6ZJYvEj7o8f0/VKqb3VHECbkDT7t2hx4fXJPsRgabWyZMDje2+29Cr5abJaABE+d7+Knxu9q8pjPY/ZzmPeWhzwbgl05IAGUN4E/QWTxr3CzhE+0mw9fPwT7FY+rmc5sQbEucQGgWmN8T6JLjqed4OpGpuZROqN2C9GsQ5lTL+GYjlNvrktyALGeaSbE2KGjO4XKdUgrSKwKbjCgDCiDJgIDr7oT6ROitup2UGsSALaMaqb3CCpPp7plcclRQW128fdTFZvEKTQihqx7ZICsOIU21hxCkGqQbyR2OkDVHEeYXlP8AxFx/WV3N16uGgNIgjVxdO+YsF6y5g4Lyn/iHslzMQX3yuuJMxa/IXkAcAnN1fHLWMYL6+PDeMo1HfovUugdeaLdbEi/evNKOFzHu87aQd1twXqHRPZ+Sm1pG8mJnWVPPl+Gt49dtpRFkWFXoUBAsj9QEprHol6Dn+Cp/1VP8ymeJZmddLehgjA0+Zef/ALHJgakk9y6+V7VE6BvzCuYh80iRo0OI8g2fUpYXQHEXMSPE/KUapjWilVYDJYxotxJus9Uxu062akydQ4t83Ej3Wy2DgvswTaB8FhAMz6bfzA9+tl6kaYpsAndCOEFLqmF1vpcTx0t5kJG4kVw54kaNcPwkCIO7RaZtGe1x0VLF0gHaS10kjdNie6brSxID8SYd+IEGDvBST/V4gs6stEky1znABp4EXkb0XHgsdDScpEjluIPGD7hU6znHfNt36qbTKnYSq53V5g8kknKIAjeCbxzPBPtkbJbSMugk8rBVMBUAcdxNuJ801pVG+KnTMAQfuuB+uC44BUM5cTGgvJ3fM8l2k7Mbabk/IsW2snepyBZozO+tSqwdEgXPt+q4zEWPxSvI8FrgkTJHBJcbtJ9O7e1x4c7ps7FDKsrtPaLj2RHany5+Psot7PGh2VtVtUdmxGoO7xV51MQb3P1ZZro7hHB2aCBFzoD3LRBxMny4cz9cFp7ia+bR/M7zRG0j/M70+Si17uAPj+im2qf5T4EFYdMu3RTd/MfEAqYY/wDmH9vyK4K/J3l8lMV28fOQl0HIfxb5H5pL0swwdhqhqMY7IC4a2I08DaRvT7rBxHmEk6ZvjB1OeQeb2pzBbkZbop0fa6mKxbdxdEbgCW7zfQ6rX4Khl3H0QejWHy4SgPyAnxl3xTijTWVm1pOezsWi8cD5IvWjn5KdNimry/lPRH0QpzgKPMP/API9Wn0SDp9cUDoeYwFHuf8A+R6v1Hly7OU2qlLmkTBJnfy71ZbsxjKVbIAC4AnnEkKZoCVdokOBafxAj0UYbF9EMAKuLe5120RJ/qJIaP8AI+C3Vd/ZzO3aTdJ+imEbS69gHadVkniCBHhqudJ9qBjYGgH7DxTnUF9mOxnmp1jp7GaGjuF48fZQ2iDPIafXkjdHoOFpFu9oJ7zd3rKnjsOXbxpwmNyrOiZPaMmo0jcDPMO/ZVqzIuNOI9kyx2EMntcrBLcLQEVJJi2vuBxUWGT4msQ6eacYI522tpLj8OKT4ptz9d0Jvsd+ZrbbksM0yWytH1x8VKrWyNAaO0dB7lTFXL4KhhH9Yc+/Rs8J3I9BYpUyBxJv4rjmEDmZvorFNxzX3QVDEm99P3RnRF1WpeOAv8UbZ+yKYAcWgu4m8Hkq+GBdmEWkNHiQPmnWGoy3vJ97JceOnaDUGgG+1gpZYHIQidWJMatEA+668giyrMiaCysO7vt7qyxwKC1SbTHALHtmsBTAQW0hz8yiBp4n0QEjTHALMdOcQKdBsBsueNRNmguPw81pjPIrFdJya+Ow9CJDYLgPzHM7/Yweamlb00mzMIW02TZxaC6LdogT8vBX6bDuJ9Fxr+MjwRabhxWeRptEZm4jy/VTzP8Ay+R+akxFV4W0h6JM/gqE/wAp/wDI9M8u5L+if/sqH9H/AOnJoAu7l7OAucM0KzhG3ngPdBqUrTvV+hTikTvIU4ekO1azqL21GXzWI5fosztFlSu/K251PCTxPIWWq2wfsWE8/Qys9sJ/2wneVHybX7CwLqFFtMmYue83McpRMZXJbYGfTzRqDpP1zK+xDo1WuJJ8TQDWzqeKRUH2qzy+IWjqVJY4DcVlw69XuGnepoI8dVg5Rvkj5fFOtgvytjfr+iR7Yw0tLm6tII8Ey6KvLwd3EHcfqFFU0L3SDbWx8QoUMPlbG6LcQrNFpyi3E3sq7qsxBt8ZMjkUjfVq4AM/W5Vnklmt/wBECtVJBB4mI77KOaJncBPKxMd+iVoMNgYIdU0xvJHfxKYl2Rpj/t8VX2Jai2eFu4mQrFV4JsCY5b/FbSdIDecrT3ajdxhRFKGkHn5c/GVOlQl2Z3DTUC8z3+CJiPundzU30FVlIbvQqYYePmhMLuR9EZtQ7wfC65+kCNc7gD3WU+t4g+UqLKg4+dkRAcfXaBMi172WP6JYbrcRVxBObhr2S/dfg0eq0m23xh6p4Md6tIHqUo6E4X7Bzt7qjuIsA0D4pVPy0oRaYQAw8fO6NTJ5KN/LQZtMKXVfUlRa/iD7qXWd/kU9g7LuizgMDQG/Lf8AucrzQl/RxkYSh/QPcpg3Vd1OCEWVms6KQhUn3V2o77LzSNn9pHNhjyc8eizGz6hbVaRuI9U6w9bNTrsO54I7nDKT/tSnY9PNUYNZJPgP2Cz+Tb7AutPC/if0XMfUsjYGnDeeqr7Ss1x5Qtaktq2p663nvWcxFeC4Df6phjto5Ghp0Ivy4LNvxgLjJvKi0xcSBkdPAqXRlwY4HiTMqm9+aZ4ERyhXNh0zAJ7/AFSptrRpBwvf9kuxtMNz3idbxylWdkVhkAduEpVX2tTrucGwS0lsGAQbSY32SpgYt4AJBFgCCdLaGyDUZLCb5j2jxvu8lbx2HHVNIF2xpyMhQ2bQzy69hESYzOBnN3SlhadU3DI3LoRb4IkQIQsM2AODQAPAQjlapRBhQrHsnuX0SV9XPZKV9BUZVjUH3R6bwd6AyoP3sjBoXOzGhdFMbrd1kNtPhb65ogJ5H0S0yrpNVyYZ5mZyiHaGXC1u5T6OPmg12QNDiSA3hMTfjEpX03r/AGdNl+04u/tbA9XLRbOo5KbGj8LWjyAn1UW9lPayKg3270ameCHC62kELWmqaA1hGhPjBRL8R5fqgi3YVQDCUANcgPndW21J0VLYhnD0f+m32TANgLuU+hMC3sJSXEOVhrnEQD4eImEjZzatQdcA3XlwBuDx3Kl0YAFRoOsAet0Su2K9RxgAAsb35muIHkqfR501weACz4+zr0kMg+Co44TqrnXSqeLNitamMhtxl++xnekNHBTJe4CB2CfxFpIImdYjyT/bdQeqzVUHrDfs/wAtonUkLM1unAmdb+yb4akA1vEMHtKSME38POydsGVp3zDW9+iAcYJsMb3D2CgNnNFQvEAnWAL2i5VlrYH1uUwxVg0uxmymPdJL+4OIb3wiYfDNpiGzc8ZR3m6GLn0/X4JQCU+CIbqOWAitbAVkG6yjXs108EUuCHXd2SjN6K+lNhB5hEbT4WQ20AeXdZEbScNDPfr6KeX8flGM5yiNJHA+iIKvGyEKkagj280UGVheNntesxtlwq4ynTiQ3KNdJOd3+0DyWrDQbrJ7BpdZi6tXcMxHicjf9octY0FY/scU8nA/FFZPDyQw7wRqRRGibXKeccV8FKU+yKdlE/6egNwpsjxEq4Hbkv2c4ihR/wCnT/wCu0jddx/CZYp0jC7IGuvK5XS1AJ9s4AMpdni+/wDVp8vBLuieFblmBmnXuTzbx+y8Vn+j+ppzE3dxjgOEqJ9x302eAqZgXbjpz5oeNNkegAGgBVccbFXSY/a5l4His+HSTzPxTzaD+2e4pHh23WcUMHQ5o8T4aLQYe/VncHAN9SXeiyuHrZnuJ3GO4bvT3WwwlEljYE5SHRyggxzvKqEatdZde+AosNrKeWVRK5mUSm1EOUTJhU8VtDJbKeUKTXAN65nlCw+Oa4Agjny7101VaUyUPEP7JXMyr4uuBSeTaB9Sjj7HL0lSerLCleDxQI1TCm5drjWFT2q9tOk99xA1GskwPdWWlKeldT7AN/mcPJsuPsFl9XPGnKlsCmMjnsADXOgCSbNEam+pcnAqcbKrsWhkoUxvygnvd2j7pi1i5/8AhLxjSc3ApNphfHDjdbuUmscOfofRY8v4/KftrOcTDSND53U8x5eqg2sN8jvU+tHELC8bFaR7PP2dPkxn+DUwqVOrbrfUngOHiq+zGS2kPyU+/wC41BxjusrBu4HMed+yPO/gupS3RY50fgB8XeO4I7sMCIMnxKkzRTVEXbfOWhA5+yzXRRxNYnktL0j/AOT/AHexWc6Kt+1cY3e6ifcbc0HzZVtoixVjC7ih4tsm+lirpRgdot7bu73S49kRvKc7ZAbVcJkfNIsTUuohosp9oHjY93NbnZf3B4fvzWLwplwW32eey2ToDrpf69FciaO8w8DUwc3dujj+qKHwRuE8JQmYe+Y3OncOC51t+6/y+KKcKMftqi2pkcTAGYy11wNN3GEHaWJk9oEZbEHWY+vNNMfRxD3E0XtFhYiI7zeVQxexssl7nPcbvcfWFniiOpiCO2wkEWPMbgeK0Gycd1jZ36LPYrQRbtD2K0WyMAKbAd5T4lVt+qp7bb/C1o3s+SvP0uqHSIRhK/8AQfcK57TfTCYfFupGWvj156T7LfbLxnWMa7kvMAt/sJ4FNoHALo4Xa5+UmNA1yz/SjE/aU2AAyD5ucGj2Kd03pLWoB+MaXTYsAtY5ZeRPel9b7c/KM1qKTYAHC3krDCqzCjsK1McIrAhNKK0owJhgO5ff6ZvAeSmxTlHjBrP7Jdanzps8+rAVfZ7ZfUcRfNF+AH6qzgtKZ4Mp/wCDVXov/iCOIMjuNvcri+XYaArr3RAXQYQcNhrkv1O83MfC8opBbXw5fSy2kk67hHDel2y9ktw7TDnOJ1mN3snOLriwF+66r2F3kAJYa7h5IHqqm2toCmwn6ur7fuW3x5LLdJKkt7yi+gyW0sfJlxuVUdUB5d65VqDMc3E+SZbN6PdYe0bHSN4SlAWzX9sLbYK4BSShsBjSIGnDkmWHqPbblvT8sLDjNAQWj4odGsXWRnti03T8tGLuFaACVn+kWJgHmmFLGxIdr7hZzbOIL3ZQNPoyp5U4XjtOYOLlrG2ACzGzqBdWHBtz4rTt1RxFSa2bqh0mdGDrn8h+CZNb7qh0kH8HXH5D7hXE308n67y1W32NjmvY1zTa37FYp2EJFiPESr+zCad2mDv4HvW/HqsL29Hw9eQk/R53WV31N3aP9ziG27gVTpbcBYQSGEiJOkmwJO5NejNINY42ud3BogfFLnfLnJ/rNo6ZVhhVOm5Wablsay0qeWSLkQZtv5HkgsKOwphYYVOUJpUpQRFQkhgn8Lf8QrBoCm4QAHO4C55lVcI77vDK32Cv7REOFTgPdcFrtENUN11S/HbYY3U+yR4nHPqvDGG7jEg+c9ycUNk06eQEBzySSXCTp6AI3QoDaT3/APLYTzNvdNtl7Myw+qc1SJiZDeHeeasU2X5IlR4IJJjd5J5hCYmr2Z5LFbexVwOF1r65mn5rBbVM1COSmmz2LOa61PRTESyJkg/ss3X2buB0mPrimPRfFZXFrrJ50NbNrhFt3qTqhVRwGg/ZfAzoosEE74v3lRTWsJRywT4q3VdmF0PCNkSUv2lWLWkmwH7KvUIv2nii10DcqeJxTSXFu8CfASfP4KvtCocxJ3fVlLZ9M1OxxMmNwUmZ7IwWVodPafc204Qm7KZ3GUCjRL7A5WC1tXRrB4K9TYG6Dzk+60kTQCTP1c8FU20+cLUP5D7hMajAQddZP6clR2w3+Hqf0H4Kp7K+nnr6NlH/AE6tEKC3c8VqrD2Rz9k02TtQ0zY23g6foquGoMeXFzgMo0Op4kbt3FLXYgrCX+9pzjr03ZuOFRgc3T47wmVN6ynRfEfYsmLibcyStLScuqXYmrrHIzHKoxyOxyoltpU5VdjkTMginDUtB+Vo/wBoCJ0qxvV0YBubIVGvD6cDUN8OyEh6b424aDJGvATe3cvPt+HbAejALqxdJhog+K2IYAJ1MXJPos/0WoRREauMym+06xZTtq6AE51AnUxYg8Evx+1WgX5WHxVfAbOdW7b3kNkgAb4tJKZ0Nl02GQ2/EyT66J5aWp0cQX4fMQQTMCItuWGxP33kr0KoB1Z7ysDtVmV7vNTTLQYDj3+qu7Fwoe64VCC4ho36+K1uzMBkaLKiM6WEECD53VavhnmYuNLEeswrAqQFYZWgAcU+qENlUXAEEQPA7+Sr9IqUsJ5JjRegbXolzIHeOfJFnQjzjE1IJF48VpdhUgKXZMl9yRuH1aFndr0iyoWkc/itL0apkU7/AFCmGd0GwIGg0U8y4BC7I0VE+qOsqO1T/D1b/hPwV17bJftu2Gq/0H4IK+mJqVAFUq1lCrWVWvW+K0YjCrDXu429h80trYqASdyNjcScrRHAmPrWVXyB+6Vl9PuaJ02nR7Fg02QQbAW4xfRavCVl5dgqBpEOpkjiAbHvC2GzNuAwHdk8Dv7l2cajk17HKwwpZhsTKusqKiXGuUsyA1ynmQKDUF29wPC8BLto7Bp1iXGQ46kE3PcmTotvsPYKL3W+a4Mdgez8KGw0aaD2VfpRTd2Mt9fMgx6gIzKpa4HUeqs4uqHNN9xMewQAtnwGNA0AAt3I9SxSbFYgsYC2xfAECSHRoTwJEcoTLDV3OpNLmkOi43p+RYvPwmZgEkDUxvWM6SYGCYWww+JneRyP1ZLNq4UPMTqconWdQDwlTTYjZ0Cs2eS21MrI43ZWQh+awgmxBF4nlBsU8wO0REA5tIAufzcweR1hEoMOrJIjv0RKwXWVYufCOCga071RCU6sK3RqjQpUasH63/srdFs3CJRjL9LaYzZhNr917wrHRnGFzcp/Cn209nCqwjeR68Eh2RgXUC4O1kHw5+qn1TPc6lqq1KveJE6+CsOqwEaHXb4S7pAf4SsfyH3Cs4evmmVT6QmcLXH5D8FUpX080zqDYL2zIGYeU3RhThdEAFzmkwLRYAnSfVa8+uLCOYygM0SHWFxpe8ey5Tw8aItJo1RSE+EzjBbqDSjNeCIKiwSiNw51K0SZYDar6eWDLRFjrHI/Na3Z2021BbUag/DivPn1Q1OejNcl0zYTv7rR9aJzkMb2m9TzqjQqc1Y6xWTFYLpBVY0Na6CIAzAuEaQeHetQekNMMBqFrZABkggmAbHUrCOSzaG7uHxXLz4x0SvTm7RYQCIvvDvZWKJbxn3Xir9fEIDdSs/E9e45m845wvjXaLSe4LxgfdH1vQnanw9wng17a7GtH1KHW2kxwAcQRII7xpEFeGVN/d8kHDahF4iV7JVYxzvvTdxjKPxDtDu36aqWBwdFg7O/UkybW7R+HNeaYPRNKOnifdLxPXoJqsOjgY4aLvWCyyGE+AVj690sPWoa9v1vU+tym0jmsxQ1+uCsjR3gjC07zVOsBDxl3gtuZEWdNvJTx7Kjo/Dcbt28SL8fNZ2v93y91XxfyT8Rp1RwJY7M52kiBa0nLM6wLK2arf33d6w2K+ShS0/7h8EvGDW7NYCAIvyjmqG26/2FRoH4efJZXEaorvvP7j7qpCtU2U5XamAa6JGiIEWnouiRzoMwwU/9KiNRFWJ0BlONyrYjFcPNXKv3CktTeo5VfGA169082BTAyvuCREbiJssviVqti/8AKp/0tRxm061+FxMq11yVYD680xXRGT//2Q=="/>
          <p:cNvSpPr>
            <a:spLocks noChangeAspect="1" noChangeArrowheads="1"/>
          </p:cNvSpPr>
          <p:nvPr/>
        </p:nvSpPr>
        <p:spPr bwMode="auto">
          <a:xfrm>
            <a:off x="63500" y="-1008063"/>
            <a:ext cx="2219325" cy="2066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t2.gstatic.com/images?q=tbn:ANd9GcQMPfo_PUshGY7SZSAdo_-HgjzOj64h121pyWWg1EIT8L6O-S8_"/>
          <p:cNvPicPr>
            <a:picLocks noChangeAspect="1" noChangeArrowheads="1"/>
          </p:cNvPicPr>
          <p:nvPr/>
        </p:nvPicPr>
        <p:blipFill>
          <a:blip r:embed="rId3" cstate="print"/>
          <a:srcRect b="10630"/>
          <a:stretch>
            <a:fillRect/>
          </a:stretch>
        </p:blipFill>
        <p:spPr bwMode="auto">
          <a:xfrm>
            <a:off x="457200" y="2373533"/>
            <a:ext cx="6324600" cy="4484467"/>
          </a:xfrm>
          <a:prstGeom prst="rect">
            <a:avLst/>
          </a:prstGeom>
          <a:noFill/>
        </p:spPr>
      </p:pic>
      <p:pic>
        <p:nvPicPr>
          <p:cNvPr id="1026" name="Picture 2" descr="http://t0.gstatic.com/images?q=tbn:ANd9GcRBNQsOvJs4xw98mqJO3HPs6zWHPcSE0jw2KAukWjMN-bLUdgu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114800" cy="36327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http://t2.gstatic.com/images?q=tbn:ANd9GcT17VneED2kCphwyrBDrKFvScQRLFfPpRud4SG3aBIvxWE2EWqy"/>
          <p:cNvPicPr>
            <a:picLocks noChangeAspect="1" noChangeArrowheads="1"/>
          </p:cNvPicPr>
          <p:nvPr/>
        </p:nvPicPr>
        <p:blipFill>
          <a:blip r:embed="rId5" cstate="print"/>
          <a:srcRect t="11324"/>
          <a:stretch>
            <a:fillRect/>
          </a:stretch>
        </p:blipFill>
        <p:spPr bwMode="auto">
          <a:xfrm>
            <a:off x="5271663" y="1219200"/>
            <a:ext cx="3872337" cy="4876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38600" y="0"/>
            <a:ext cx="510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Famous Connections:  </a:t>
            </a:r>
          </a:p>
          <a:p>
            <a:r>
              <a:rPr lang="en-US" sz="2400" b="1" dirty="0" smtClean="0"/>
              <a:t>Saving </a:t>
            </a:r>
            <a:r>
              <a:rPr lang="en-US" sz="2400" b="1" dirty="0" err="1" smtClean="0"/>
              <a:t>Ariadne</a:t>
            </a:r>
            <a:r>
              <a:rPr lang="en-US" sz="2400" b="1" dirty="0" smtClean="0"/>
              <a:t>	    King Midas	</a:t>
            </a:r>
          </a:p>
          <a:p>
            <a:r>
              <a:rPr lang="en-US" sz="2400" b="1" dirty="0" smtClean="0"/>
              <a:t>Dionysus &amp; the Pirates	</a:t>
            </a:r>
            <a:r>
              <a:rPr lang="en-US" sz="2400" b="1" dirty="0" err="1" smtClean="0"/>
              <a:t>Pentheus</a:t>
            </a:r>
            <a:endParaRPr lang="en-US" sz="2400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cdn.paleothea.com/Pictures/Her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295400"/>
            <a:ext cx="3114566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5105400" y="304800"/>
            <a:ext cx="3581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>
                <a:solidFill>
                  <a:schemeClr val="accent3"/>
                </a:solidFill>
              </a:rPr>
              <a:t>Hera/Juno</a:t>
            </a:r>
            <a:endParaRPr lang="en-US" sz="6000" b="1" dirty="0">
              <a:solidFill>
                <a:schemeClr val="accent3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381000"/>
            <a:ext cx="3962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Copperplate Gothic Light" pitchFamily="34" charset="0"/>
              </a:rPr>
              <a:t>REALM OF AUTHORITY</a:t>
            </a:r>
            <a:endParaRPr lang="en-US" sz="2400" dirty="0">
              <a:latin typeface="Copperplate Gothic Light" pitchFamily="34" charset="0"/>
            </a:endParaRPr>
          </a:p>
        </p:txBody>
      </p:sp>
      <p:pic>
        <p:nvPicPr>
          <p:cNvPr id="4098" name="Picture 2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071364">
            <a:off x="4003880" y="1387923"/>
            <a:ext cx="1257300" cy="638503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838200" y="1066800"/>
            <a:ext cx="5638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Copperplate Gothic Light" pitchFamily="34" charset="0"/>
              </a:rPr>
              <a:t>    Marriage  </a:t>
            </a:r>
          </a:p>
          <a:p>
            <a:r>
              <a:rPr lang="en-US" sz="3200" b="1" dirty="0" smtClean="0">
                <a:latin typeface="Copperplate Gothic Light" pitchFamily="34" charset="0"/>
              </a:rPr>
              <a:t>		    		  			Childbirth</a:t>
            </a:r>
            <a:endParaRPr lang="en-US" sz="3200" dirty="0">
              <a:latin typeface="Copperplate Gothic Light" pitchFamily="34" charset="0"/>
            </a:endParaRPr>
          </a:p>
        </p:txBody>
      </p:sp>
      <p:pic>
        <p:nvPicPr>
          <p:cNvPr id="7" name="Picture 2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2894085">
            <a:off x="17694" y="902228"/>
            <a:ext cx="1257300" cy="638503"/>
          </a:xfrm>
          <a:prstGeom prst="rect">
            <a:avLst/>
          </a:prstGeom>
          <a:noFill/>
        </p:spPr>
      </p:pic>
      <p:sp>
        <p:nvSpPr>
          <p:cNvPr id="9" name="Folded Corner 8"/>
          <p:cNvSpPr/>
          <p:nvPr/>
        </p:nvSpPr>
        <p:spPr>
          <a:xfrm>
            <a:off x="228600" y="2590800"/>
            <a:ext cx="2438400" cy="2514600"/>
          </a:xfrm>
          <a:prstGeom prst="foldedCorner">
            <a:avLst>
              <a:gd name="adj" fmla="val 21638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Parents: </a:t>
            </a:r>
          </a:p>
          <a:p>
            <a:pPr algn="ctr"/>
            <a:r>
              <a:rPr lang="en-US" sz="2000" b="1" dirty="0" err="1" smtClean="0"/>
              <a:t>Cronus</a:t>
            </a:r>
            <a:r>
              <a:rPr lang="en-US" sz="2000" b="1" dirty="0" smtClean="0"/>
              <a:t> and Rhea</a:t>
            </a:r>
          </a:p>
          <a:p>
            <a:pPr algn="ctr"/>
            <a:r>
              <a:rPr lang="en-US" sz="2000" b="1" dirty="0" smtClean="0"/>
              <a:t>Birth: was swallowed by her father, but late saved by Zeus!</a:t>
            </a:r>
            <a:endParaRPr lang="en-US" sz="2000" b="1" dirty="0"/>
          </a:p>
        </p:txBody>
      </p:sp>
      <p:sp>
        <p:nvSpPr>
          <p:cNvPr id="10" name="Heart 9"/>
          <p:cNvSpPr/>
          <p:nvPr/>
        </p:nvSpPr>
        <p:spPr>
          <a:xfrm>
            <a:off x="3200400" y="3124200"/>
            <a:ext cx="1676400" cy="1524000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Married to Zeus/</a:t>
            </a:r>
          </a:p>
          <a:p>
            <a:pPr algn="ctr"/>
            <a:r>
              <a:rPr lang="en-US" b="1" dirty="0" smtClean="0"/>
              <a:t>Jove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81000" y="5181600"/>
            <a:ext cx="67453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latin typeface="Copperplate Gothic Light" pitchFamily="34" charset="0"/>
              </a:rPr>
              <a:t>Plants and Symbols</a:t>
            </a:r>
          </a:p>
          <a:p>
            <a:endParaRPr lang="en-US" sz="2000" b="1" dirty="0" smtClean="0">
              <a:latin typeface="+mj-lt"/>
            </a:endParaRPr>
          </a:p>
          <a:p>
            <a:endParaRPr lang="en-US" sz="2000" b="1" dirty="0" smtClean="0">
              <a:latin typeface="+mj-lt"/>
            </a:endParaRPr>
          </a:p>
          <a:p>
            <a:r>
              <a:rPr lang="en-US" sz="2000" b="1" dirty="0" smtClean="0">
                <a:latin typeface="+mj-lt"/>
              </a:rPr>
              <a:t>The Peacock			     The pomegranate</a:t>
            </a:r>
          </a:p>
        </p:txBody>
      </p:sp>
      <p:pic>
        <p:nvPicPr>
          <p:cNvPr id="4100" name="Picture 4" descr="http://t0.gstatic.com/images?q=tbn:ANd9GcSci3oFTglQwg9sj3D8HKm33ZJcHAXWWVbo5j9y-kSxCQRonl_g7dvMFU9d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33600" y="5559778"/>
            <a:ext cx="1905000" cy="1298222"/>
          </a:xfrm>
          <a:prstGeom prst="rect">
            <a:avLst/>
          </a:prstGeom>
          <a:noFill/>
        </p:spPr>
      </p:pic>
      <p:pic>
        <p:nvPicPr>
          <p:cNvPr id="4102" name="Picture 6" descr="See full size image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05600" y="5491654"/>
            <a:ext cx="990600" cy="1366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81000"/>
            <a:ext cx="86868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Famous Connections….</a:t>
            </a:r>
          </a:p>
          <a:p>
            <a:r>
              <a:rPr lang="en-US" sz="2800" b="1" dirty="0" smtClean="0"/>
              <a:t>	The tale of Io and Argus</a:t>
            </a:r>
          </a:p>
          <a:p>
            <a:endParaRPr lang="en-US" sz="2800" b="1" dirty="0" smtClean="0"/>
          </a:p>
          <a:p>
            <a:endParaRPr lang="en-US" sz="2800" b="1" dirty="0" smtClean="0"/>
          </a:p>
          <a:p>
            <a:endParaRPr lang="en-US" sz="2800" b="1" dirty="0" smtClean="0"/>
          </a:p>
          <a:p>
            <a:endParaRPr lang="en-US" sz="2800" b="1" dirty="0" smtClean="0"/>
          </a:p>
          <a:p>
            <a:endParaRPr lang="en-US" sz="2800" b="1" dirty="0" smtClean="0"/>
          </a:p>
          <a:p>
            <a:endParaRPr lang="en-US" sz="2800" b="1" dirty="0" smtClean="0"/>
          </a:p>
          <a:p>
            <a:endParaRPr lang="en-US" sz="2800" b="1" dirty="0" smtClean="0"/>
          </a:p>
          <a:p>
            <a:endParaRPr lang="en-US" sz="2800" b="1" dirty="0" smtClean="0"/>
          </a:p>
          <a:p>
            <a:endParaRPr lang="en-US" sz="2800" b="1" dirty="0" smtClean="0"/>
          </a:p>
          <a:p>
            <a:endParaRPr lang="en-US" sz="2800" b="1" dirty="0" smtClean="0"/>
          </a:p>
          <a:p>
            <a:endParaRPr lang="en-US" sz="2800" b="1" dirty="0" smtClean="0"/>
          </a:p>
          <a:p>
            <a:r>
              <a:rPr lang="en-US" sz="2800" b="1" dirty="0" smtClean="0"/>
              <a:t>			</a:t>
            </a:r>
          </a:p>
          <a:p>
            <a:r>
              <a:rPr lang="en-US" sz="2800" b="1" dirty="0" smtClean="0"/>
              <a:t>		</a:t>
            </a:r>
            <a:endParaRPr lang="en-US" sz="2800" b="1" dirty="0"/>
          </a:p>
        </p:txBody>
      </p:sp>
      <p:pic>
        <p:nvPicPr>
          <p:cNvPr id="23554" name="Picture 2" descr="http://screencrave.frsucrave.netdna-cdn.com/wp-content/uploads/2009/12/Clash-of-the-Titans-Gemma-Arterton-as-Io-18-12-09-kc.jpg"/>
          <p:cNvPicPr>
            <a:picLocks noChangeAspect="1" noChangeArrowheads="1"/>
          </p:cNvPicPr>
          <p:nvPr/>
        </p:nvPicPr>
        <p:blipFill>
          <a:blip r:embed="rId3" cstate="print"/>
          <a:srcRect l="8655" t="10342" r="40819"/>
          <a:stretch>
            <a:fillRect/>
          </a:stretch>
        </p:blipFill>
        <p:spPr bwMode="auto">
          <a:xfrm>
            <a:off x="304800" y="1295400"/>
            <a:ext cx="1693726" cy="2362199"/>
          </a:xfrm>
          <a:prstGeom prst="rect">
            <a:avLst/>
          </a:prstGeom>
          <a:noFill/>
        </p:spPr>
      </p:pic>
      <p:pic>
        <p:nvPicPr>
          <p:cNvPr id="23556" name="Picture 4" descr="http://www.drawingcoach.com/image-files/cartoon_clouds_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1371600"/>
            <a:ext cx="2095500" cy="1626358"/>
          </a:xfrm>
          <a:prstGeom prst="rect">
            <a:avLst/>
          </a:prstGeom>
          <a:noFill/>
        </p:spPr>
      </p:pic>
      <p:pic>
        <p:nvPicPr>
          <p:cNvPr id="23558" name="Picture 6" descr="http://www.missouridairygoats.com/images/mini-jersey-heifer.jpg"/>
          <p:cNvPicPr>
            <a:picLocks noChangeAspect="1" noChangeArrowheads="1"/>
          </p:cNvPicPr>
          <p:nvPr/>
        </p:nvPicPr>
        <p:blipFill>
          <a:blip r:embed="rId5" cstate="print"/>
          <a:srcRect l="10779" b="6061"/>
          <a:stretch>
            <a:fillRect/>
          </a:stretch>
        </p:blipFill>
        <p:spPr bwMode="auto">
          <a:xfrm>
            <a:off x="5029200" y="152400"/>
            <a:ext cx="2848778" cy="2133888"/>
          </a:xfrm>
          <a:prstGeom prst="rect">
            <a:avLst/>
          </a:prstGeom>
          <a:noFill/>
        </p:spPr>
      </p:pic>
      <p:pic>
        <p:nvPicPr>
          <p:cNvPr id="23562" name="Picture 10" descr="http://us.123rf.com/400wm/400/400/malchev/malchev0910/malchev091000020/5657542-die-hundert-augen-riesen-argus-all-seeing-stehend-guard-ber-die-kuh-io-gott-hermes-kommt-die-kuh-zu-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05600" y="1828800"/>
            <a:ext cx="2438400" cy="3446502"/>
          </a:xfrm>
          <a:prstGeom prst="rect">
            <a:avLst/>
          </a:prstGeom>
          <a:noFill/>
        </p:spPr>
      </p:pic>
      <p:pic>
        <p:nvPicPr>
          <p:cNvPr id="23564" name="Picture 12" descr="http://thecorner.typepad.com/photos/uncategorized/2008/11/07/gadfly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43400" y="3276600"/>
            <a:ext cx="2549525" cy="2568659"/>
          </a:xfrm>
          <a:prstGeom prst="rect">
            <a:avLst/>
          </a:prstGeom>
          <a:noFill/>
        </p:spPr>
      </p:pic>
      <p:pic>
        <p:nvPicPr>
          <p:cNvPr id="23568" name="Picture 16" descr="http://prometheuscomic.files.wordpress.com/2008/09/pojimtheus.jpg?w=734&amp;h=744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 t="77420" r="49864"/>
          <a:stretch>
            <a:fillRect/>
          </a:stretch>
        </p:blipFill>
        <p:spPr bwMode="auto">
          <a:xfrm>
            <a:off x="381000" y="4495800"/>
            <a:ext cx="3505200" cy="1600201"/>
          </a:xfrm>
          <a:prstGeom prst="rect">
            <a:avLst/>
          </a:prstGeom>
          <a:noFill/>
        </p:spPr>
      </p:pic>
      <p:sp>
        <p:nvSpPr>
          <p:cNvPr id="13" name="Right Arrow 12"/>
          <p:cNvSpPr/>
          <p:nvPr/>
        </p:nvSpPr>
        <p:spPr>
          <a:xfrm>
            <a:off x="1752600" y="2362200"/>
            <a:ext cx="838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10974110">
            <a:off x="3893378" y="5050222"/>
            <a:ext cx="838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 rot="11350071">
            <a:off x="6400800" y="4267200"/>
            <a:ext cx="838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 rot="4108500">
            <a:off x="7620000" y="1219200"/>
            <a:ext cx="838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4419600" y="1447800"/>
            <a:ext cx="838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 rot="16784014">
            <a:off x="609600" y="4495800"/>
            <a:ext cx="838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6400" y="228600"/>
            <a:ext cx="6019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>
                <a:solidFill>
                  <a:schemeClr val="accent3"/>
                </a:solidFill>
              </a:rPr>
              <a:t>Hades/Pluto/</a:t>
            </a:r>
            <a:r>
              <a:rPr lang="en-US" sz="6000" b="1" dirty="0" err="1" smtClean="0">
                <a:solidFill>
                  <a:schemeClr val="accent3"/>
                </a:solidFill>
              </a:rPr>
              <a:t>Dis</a:t>
            </a:r>
            <a:endParaRPr lang="en-US" sz="6000" b="1" dirty="0">
              <a:solidFill>
                <a:schemeClr val="accent3"/>
              </a:solidFill>
            </a:endParaRPr>
          </a:p>
        </p:txBody>
      </p:sp>
      <p:pic>
        <p:nvPicPr>
          <p:cNvPr id="6150" name="Picture 6" descr="http://www.webanswers.com/post-images/8/8B/CE0ECC2A-CF6B-4EF9-9E11D489793E2BD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447800"/>
            <a:ext cx="2981325" cy="44386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486400" y="1225689"/>
            <a:ext cx="36576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90000"/>
                  </a:schemeClr>
                </a:solidFill>
                <a:latin typeface="Copperplate Gothic Bold" pitchFamily="34" charset="0"/>
              </a:rPr>
              <a:t>Realm of authority:</a:t>
            </a:r>
          </a:p>
          <a:p>
            <a:r>
              <a:rPr lang="en-US" sz="2000" dirty="0" smtClean="0">
                <a:solidFill>
                  <a:schemeClr val="tx2">
                    <a:lumMod val="90000"/>
                  </a:schemeClr>
                </a:solidFill>
                <a:latin typeface="Copperplate Gothic Bold" pitchFamily="34" charset="0"/>
              </a:rPr>
              <a:t>	underworld</a:t>
            </a:r>
          </a:p>
          <a:p>
            <a:r>
              <a:rPr lang="en-US" sz="2000" dirty="0" smtClean="0">
                <a:solidFill>
                  <a:schemeClr val="tx2">
                    <a:lumMod val="90000"/>
                  </a:schemeClr>
                </a:solidFill>
                <a:latin typeface="Copperplate Gothic Bold" pitchFamily="34" charset="0"/>
              </a:rPr>
              <a:t>	wealth?</a:t>
            </a:r>
          </a:p>
          <a:p>
            <a:endParaRPr lang="en-US" sz="2000" dirty="0" smtClean="0">
              <a:solidFill>
                <a:schemeClr val="tx2">
                  <a:lumMod val="90000"/>
                </a:schemeClr>
              </a:solidFill>
              <a:latin typeface="Copperplate Gothic Bold" pitchFamily="34" charset="0"/>
            </a:endParaRPr>
          </a:p>
          <a:p>
            <a:endParaRPr lang="en-US" sz="2000" dirty="0" smtClean="0">
              <a:solidFill>
                <a:schemeClr val="tx2">
                  <a:lumMod val="90000"/>
                </a:schemeClr>
              </a:solidFill>
              <a:latin typeface="Copperplate Gothic Bold" pitchFamily="34" charset="0"/>
            </a:endParaRPr>
          </a:p>
          <a:p>
            <a:r>
              <a:rPr lang="en-US" sz="2000" dirty="0" smtClean="0">
                <a:solidFill>
                  <a:schemeClr val="tx2">
                    <a:lumMod val="90000"/>
                  </a:schemeClr>
                </a:solidFill>
                <a:latin typeface="Copperplate Gothic Bold" pitchFamily="34" charset="0"/>
              </a:rPr>
              <a:t>Plants and Symbols:</a:t>
            </a:r>
          </a:p>
          <a:p>
            <a:r>
              <a:rPr lang="en-US" sz="2000" dirty="0" smtClean="0">
                <a:solidFill>
                  <a:schemeClr val="tx2">
                    <a:lumMod val="90000"/>
                  </a:schemeClr>
                </a:solidFill>
                <a:latin typeface="Copperplate Gothic Bold" pitchFamily="34" charset="0"/>
              </a:rPr>
              <a:t>	Cerberus</a:t>
            </a:r>
          </a:p>
          <a:p>
            <a:r>
              <a:rPr lang="en-US" sz="2000" dirty="0" smtClean="0">
                <a:solidFill>
                  <a:schemeClr val="tx2">
                    <a:lumMod val="90000"/>
                  </a:schemeClr>
                </a:solidFill>
                <a:latin typeface="Copperplate Gothic Bold" pitchFamily="34" charset="0"/>
              </a:rPr>
              <a:t>   Cypress Tree</a:t>
            </a:r>
          </a:p>
          <a:p>
            <a:endParaRPr lang="en-US" sz="2000" dirty="0" smtClean="0">
              <a:solidFill>
                <a:schemeClr val="tx2">
                  <a:lumMod val="90000"/>
                </a:schemeClr>
              </a:solidFill>
              <a:latin typeface="Copperplate Gothic Bold" pitchFamily="34" charset="0"/>
            </a:endParaRPr>
          </a:p>
          <a:p>
            <a:endParaRPr lang="en-US" sz="2000" dirty="0" smtClean="0">
              <a:solidFill>
                <a:schemeClr val="tx2">
                  <a:lumMod val="90000"/>
                </a:schemeClr>
              </a:solidFill>
              <a:latin typeface="Copperplate Gothic Bold" pitchFamily="34" charset="0"/>
            </a:endParaRPr>
          </a:p>
          <a:p>
            <a:endParaRPr lang="en-US" sz="2000" dirty="0" smtClean="0">
              <a:solidFill>
                <a:schemeClr val="tx2">
                  <a:lumMod val="90000"/>
                </a:schemeClr>
              </a:solidFill>
              <a:latin typeface="Copperplate Gothic Bold" pitchFamily="34" charset="0"/>
            </a:endParaRPr>
          </a:p>
          <a:p>
            <a:endParaRPr lang="en-US" sz="2000" dirty="0" smtClean="0">
              <a:solidFill>
                <a:schemeClr val="tx2">
                  <a:lumMod val="90000"/>
                </a:schemeClr>
              </a:solidFill>
              <a:latin typeface="Copperplate Gothic Bold" pitchFamily="34" charset="0"/>
            </a:endParaRPr>
          </a:p>
          <a:p>
            <a:endParaRPr lang="en-US" sz="2000" dirty="0" smtClean="0">
              <a:solidFill>
                <a:schemeClr val="tx2">
                  <a:lumMod val="90000"/>
                </a:schemeClr>
              </a:solidFill>
              <a:latin typeface="Copperplate Gothic Bold" pitchFamily="34" charset="0"/>
            </a:endParaRPr>
          </a:p>
          <a:p>
            <a:r>
              <a:rPr lang="en-US" sz="2000" dirty="0" smtClean="0">
                <a:solidFill>
                  <a:schemeClr val="tx2">
                    <a:lumMod val="90000"/>
                  </a:schemeClr>
                </a:solidFill>
                <a:latin typeface="Copperplate Gothic Bold" pitchFamily="34" charset="0"/>
              </a:rPr>
              <a:t>Cap of invisibility</a:t>
            </a:r>
          </a:p>
          <a:p>
            <a:endParaRPr lang="en-US" sz="2000" dirty="0" smtClean="0">
              <a:solidFill>
                <a:schemeClr val="tx2">
                  <a:lumMod val="90000"/>
                </a:schemeClr>
              </a:solidFill>
              <a:latin typeface="Copperplate Gothic Bold" pitchFamily="34" charset="0"/>
            </a:endParaRPr>
          </a:p>
          <a:p>
            <a:r>
              <a:rPr lang="en-US" sz="2000" dirty="0" smtClean="0">
                <a:solidFill>
                  <a:schemeClr val="tx2">
                    <a:lumMod val="90000"/>
                  </a:schemeClr>
                </a:solidFill>
                <a:latin typeface="Copperplate Gothic Bold" pitchFamily="34" charset="0"/>
              </a:rPr>
              <a:t>	</a:t>
            </a:r>
          </a:p>
          <a:p>
            <a:endParaRPr lang="en-US" sz="2000" dirty="0" smtClean="0">
              <a:solidFill>
                <a:schemeClr val="tx2">
                  <a:lumMod val="90000"/>
                </a:schemeClr>
              </a:solidFill>
              <a:latin typeface="Copperplate Gothic Bold" pitchFamily="34" charset="0"/>
            </a:endParaRPr>
          </a:p>
          <a:p>
            <a:endParaRPr lang="en-US" sz="2000" dirty="0" smtClean="0">
              <a:solidFill>
                <a:schemeClr val="tx2">
                  <a:lumMod val="90000"/>
                </a:schemeClr>
              </a:solidFill>
              <a:latin typeface="Copperplate Gothic Bold" pitchFamily="34" charset="0"/>
            </a:endParaRPr>
          </a:p>
          <a:p>
            <a:endParaRPr lang="en-US" sz="2000" dirty="0">
              <a:solidFill>
                <a:schemeClr val="tx2">
                  <a:lumMod val="90000"/>
                </a:schemeClr>
              </a:solidFill>
              <a:latin typeface="Copperplate Gothic Bold" pitchFamily="34" charset="0"/>
            </a:endParaRPr>
          </a:p>
        </p:txBody>
      </p:sp>
      <p:sp>
        <p:nvSpPr>
          <p:cNvPr id="8" name="Horizontal Scroll 7"/>
          <p:cNvSpPr/>
          <p:nvPr/>
        </p:nvSpPr>
        <p:spPr>
          <a:xfrm>
            <a:off x="0" y="1066800"/>
            <a:ext cx="2514600" cy="2514600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Parents: </a:t>
            </a:r>
          </a:p>
          <a:p>
            <a:pPr algn="ctr"/>
            <a:r>
              <a:rPr lang="en-US" b="1" dirty="0" err="1" smtClean="0"/>
              <a:t>Cronus</a:t>
            </a:r>
            <a:r>
              <a:rPr lang="en-US" b="1" dirty="0" smtClean="0"/>
              <a:t> and Rhea</a:t>
            </a:r>
          </a:p>
          <a:p>
            <a:pPr algn="ctr"/>
            <a:r>
              <a:rPr lang="en-US" b="1" dirty="0" smtClean="0"/>
              <a:t>Birth: was swallowed by his father, but later saved by Zeus!</a:t>
            </a:r>
            <a:endParaRPr lang="en-US" b="1" dirty="0"/>
          </a:p>
        </p:txBody>
      </p:sp>
      <p:sp>
        <p:nvSpPr>
          <p:cNvPr id="10" name="Heart 9"/>
          <p:cNvSpPr/>
          <p:nvPr/>
        </p:nvSpPr>
        <p:spPr>
          <a:xfrm>
            <a:off x="304800" y="3581400"/>
            <a:ext cx="2133600" cy="2057400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Married to Persephone</a:t>
            </a:r>
          </a:p>
        </p:txBody>
      </p:sp>
      <p:pic>
        <p:nvPicPr>
          <p:cNvPr id="6146" name="Picture 2" descr="http://www.whattofix.com/images/PlutoCartoon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1083701"/>
            <a:ext cx="5029200" cy="5774299"/>
          </a:xfrm>
          <a:prstGeom prst="rect">
            <a:avLst/>
          </a:prstGeom>
          <a:noFill/>
        </p:spPr>
      </p:pic>
      <p:pic>
        <p:nvPicPr>
          <p:cNvPr id="6156" name="Picture 12" descr="http://t3.gstatic.com/images?q=tbn:ANd9GcTMEFaDKrbgmc35Q2RhqUXw-P7YgAsusTHREYja49oilZCHnOWZ7fW_tyQ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17156" y="3581400"/>
            <a:ext cx="1226820" cy="16002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28600" y="58674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Famous Connections:  </a:t>
            </a:r>
          </a:p>
          <a:p>
            <a:r>
              <a:rPr lang="en-US" sz="2400" b="1" dirty="0" smtClean="0"/>
              <a:t>		Kidnapping Persephone       Orpheus &amp; Eurydice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76600" y="2971800"/>
            <a:ext cx="5410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>
                <a:solidFill>
                  <a:schemeClr val="accent3"/>
                </a:solidFill>
              </a:rPr>
              <a:t>Demeter/Ceres</a:t>
            </a:r>
            <a:endParaRPr lang="en-US" sz="6000" b="1" dirty="0">
              <a:solidFill>
                <a:schemeClr val="accent3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381000"/>
            <a:ext cx="3962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Copperplate Gothic Light" pitchFamily="34" charset="0"/>
              </a:rPr>
              <a:t>REALM OF AUTHORITY</a:t>
            </a:r>
            <a:endParaRPr lang="en-US" sz="2400" dirty="0">
              <a:latin typeface="Copperplate Gothic Light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00200" y="990600"/>
            <a:ext cx="3581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Copperplate Gothic Light" pitchFamily="34" charset="0"/>
              </a:rPr>
              <a:t>Harvest</a:t>
            </a:r>
          </a:p>
          <a:p>
            <a:endParaRPr lang="en-US" sz="1600" b="1" dirty="0" smtClean="0">
              <a:latin typeface="Copperplate Gothic Light" pitchFamily="34" charset="0"/>
            </a:endParaRPr>
          </a:p>
          <a:p>
            <a:r>
              <a:rPr lang="en-US" sz="3200" b="1" dirty="0" smtClean="0">
                <a:latin typeface="Copperplate Gothic Light" pitchFamily="34" charset="0"/>
              </a:rPr>
              <a:t>Seasons		   </a:t>
            </a:r>
            <a:endParaRPr lang="en-US" sz="3200" dirty="0">
              <a:latin typeface="Copperplate Gothic Light" pitchFamily="34" charset="0"/>
            </a:endParaRPr>
          </a:p>
        </p:txBody>
      </p:sp>
      <p:sp>
        <p:nvSpPr>
          <p:cNvPr id="9" name="Folded Corner 8"/>
          <p:cNvSpPr/>
          <p:nvPr/>
        </p:nvSpPr>
        <p:spPr>
          <a:xfrm>
            <a:off x="4267200" y="381000"/>
            <a:ext cx="2438400" cy="2514600"/>
          </a:xfrm>
          <a:prstGeom prst="foldedCorner">
            <a:avLst>
              <a:gd name="adj" fmla="val 21638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Parents: </a:t>
            </a:r>
          </a:p>
          <a:p>
            <a:pPr algn="ctr"/>
            <a:r>
              <a:rPr lang="en-US" sz="2000" b="1" dirty="0" err="1" smtClean="0"/>
              <a:t>Cronus</a:t>
            </a:r>
            <a:r>
              <a:rPr lang="en-US" sz="2000" b="1" dirty="0" smtClean="0"/>
              <a:t> and Rhea</a:t>
            </a:r>
          </a:p>
          <a:p>
            <a:pPr algn="ctr"/>
            <a:r>
              <a:rPr lang="en-US" sz="2000" b="1" dirty="0" smtClean="0"/>
              <a:t>Birth: was swallowed by her father, but later saved by Zeus!</a:t>
            </a:r>
            <a:endParaRPr lang="en-US" sz="2000" b="1" dirty="0"/>
          </a:p>
        </p:txBody>
      </p:sp>
      <p:sp>
        <p:nvSpPr>
          <p:cNvPr id="10" name="Heart 9"/>
          <p:cNvSpPr/>
          <p:nvPr/>
        </p:nvSpPr>
        <p:spPr>
          <a:xfrm>
            <a:off x="6858000" y="304800"/>
            <a:ext cx="2133600" cy="2057400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SINGLE!  </a:t>
            </a:r>
            <a:r>
              <a:rPr lang="en-US" b="1" dirty="0" smtClean="0">
                <a:sym typeface="Wingdings" pitchFamily="2" charset="2"/>
              </a:rPr>
              <a:t></a:t>
            </a:r>
            <a:endParaRPr lang="en-US" b="1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3657600" y="4191000"/>
            <a:ext cx="5181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latin typeface="Copperplate Gothic Light" pitchFamily="34" charset="0"/>
              </a:rPr>
              <a:t>Plants and Symbols</a:t>
            </a:r>
          </a:p>
          <a:p>
            <a:endParaRPr lang="en-US" sz="2000" b="1" dirty="0" smtClean="0">
              <a:latin typeface="+mj-lt"/>
            </a:endParaRPr>
          </a:p>
          <a:p>
            <a:r>
              <a:rPr lang="en-US" sz="2000" b="1" dirty="0" smtClean="0">
                <a:latin typeface="+mj-lt"/>
              </a:rPr>
              <a:t>Wheat 			         The Torch</a:t>
            </a:r>
          </a:p>
          <a:p>
            <a:endParaRPr lang="en-US" sz="2000" b="1" dirty="0" smtClean="0">
              <a:latin typeface="+mj-lt"/>
            </a:endParaRPr>
          </a:p>
          <a:p>
            <a:endParaRPr lang="en-US" sz="2000" b="1" dirty="0" smtClean="0">
              <a:latin typeface="+mj-lt"/>
            </a:endParaRPr>
          </a:p>
          <a:p>
            <a:endParaRPr lang="en-US" sz="2000" b="1" dirty="0" smtClean="0">
              <a:latin typeface="+mj-lt"/>
            </a:endParaRPr>
          </a:p>
          <a:p>
            <a:r>
              <a:rPr lang="en-US" sz="2000" b="1" dirty="0" smtClean="0">
                <a:latin typeface="+mj-lt"/>
              </a:rPr>
              <a:t>				A lion</a:t>
            </a:r>
          </a:p>
          <a:p>
            <a:endParaRPr lang="en-US" sz="2000" b="1" dirty="0" smtClean="0">
              <a:latin typeface="+mj-lt"/>
            </a:endParaRPr>
          </a:p>
        </p:txBody>
      </p:sp>
      <p:pic>
        <p:nvPicPr>
          <p:cNvPr id="2050" name="Picture 2" descr="http://t2.gstatic.com/images?q=tbn:ANd9GcTDRAodJwvGLGjMa2wwkm_EI-CIn_zNdrDHZDMIP-_ilJNamw2pSUf3P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310543">
            <a:off x="575242" y="1361559"/>
            <a:ext cx="619125" cy="1036088"/>
          </a:xfrm>
          <a:prstGeom prst="rect">
            <a:avLst/>
          </a:prstGeom>
          <a:noFill/>
        </p:spPr>
      </p:pic>
      <p:pic>
        <p:nvPicPr>
          <p:cNvPr id="14" name="Picture 2" descr="http://t2.gstatic.com/images?q=tbn:ANd9GcTDRAodJwvGLGjMa2wwkm_EI-CIn_zNdrDHZDMIP-_ilJNamw2pSUf3P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310543">
            <a:off x="575241" y="675759"/>
            <a:ext cx="619125" cy="1036088"/>
          </a:xfrm>
          <a:prstGeom prst="rect">
            <a:avLst/>
          </a:prstGeom>
          <a:noFill/>
        </p:spPr>
      </p:pic>
      <p:pic>
        <p:nvPicPr>
          <p:cNvPr id="2052" name="Picture 4" descr="http://www.glogster.com/media/2/5/66/38/566388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2496135"/>
            <a:ext cx="2971800" cy="4057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8" name="Picture 10" descr="http://t2.gstatic.com/images?q=tbn:ANd9GcTqQ7lD4X-HyfQrcMiAya_7TMa3K9I4ch8xRn3REkeWKJ3iMiwrMf6QqS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8200" y="5105400"/>
            <a:ext cx="2133600" cy="1427872"/>
          </a:xfrm>
          <a:prstGeom prst="rect">
            <a:avLst/>
          </a:prstGeom>
          <a:noFill/>
        </p:spPr>
      </p:pic>
      <p:pic>
        <p:nvPicPr>
          <p:cNvPr id="2060" name="Picture 12" descr="http://t2.gstatic.com/images?q=tbn:ANd9GcSLr0jNgmTfejZjJSME4P07l4wdfirJikH3AJ-GO-1NQjvOTRaln4BRjPo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70874" y="4191000"/>
            <a:ext cx="1273126" cy="18807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457200"/>
            <a:ext cx="8763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Famous </a:t>
            </a:r>
          </a:p>
          <a:p>
            <a:r>
              <a:rPr lang="en-US" sz="3200" dirty="0" smtClean="0"/>
              <a:t>Connections…</a:t>
            </a:r>
          </a:p>
          <a:p>
            <a:r>
              <a:rPr lang="en-US" sz="3200" dirty="0" smtClean="0"/>
              <a:t>	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	</a:t>
            </a:r>
          </a:p>
          <a:p>
            <a:endParaRPr lang="en-US" sz="3200" dirty="0" smtClean="0"/>
          </a:p>
          <a:p>
            <a:r>
              <a:rPr lang="en-US" sz="3200" dirty="0" smtClean="0"/>
              <a:t>	The Abduction and Search for Persephone</a:t>
            </a:r>
          </a:p>
          <a:p>
            <a:endParaRPr lang="en-US" sz="3200" dirty="0" smtClean="0"/>
          </a:p>
          <a:p>
            <a:r>
              <a:rPr lang="en-US" sz="3200" dirty="0" smtClean="0"/>
              <a:t>			        &amp; the Eleusinian Mysteries</a:t>
            </a:r>
            <a:endParaRPr lang="en-US" sz="3200" dirty="0"/>
          </a:p>
        </p:txBody>
      </p:sp>
      <p:pic>
        <p:nvPicPr>
          <p:cNvPr id="4100" name="Picture 4" descr="marston wonder woman"/>
          <p:cNvPicPr>
            <a:picLocks noChangeAspect="1" noChangeArrowheads="1"/>
          </p:cNvPicPr>
          <p:nvPr/>
        </p:nvPicPr>
        <p:blipFill>
          <a:blip r:embed="rId3" cstate="print"/>
          <a:srcRect t="3653" b="3196"/>
          <a:stretch>
            <a:fillRect/>
          </a:stretch>
        </p:blipFill>
        <p:spPr bwMode="auto">
          <a:xfrm>
            <a:off x="2971800" y="0"/>
            <a:ext cx="6172200" cy="38862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2" name="Picture 6" descr="http://www.crystalinks.com/eleusinianrelief.jpg"/>
          <p:cNvPicPr>
            <a:picLocks noChangeAspect="1" noChangeArrowheads="1"/>
          </p:cNvPicPr>
          <p:nvPr/>
        </p:nvPicPr>
        <p:blipFill>
          <a:blip r:embed="rId4" cstate="print"/>
          <a:srcRect b="21429"/>
          <a:stretch>
            <a:fillRect/>
          </a:stretch>
        </p:blipFill>
        <p:spPr bwMode="auto">
          <a:xfrm>
            <a:off x="457200" y="4572000"/>
            <a:ext cx="3103417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5791200"/>
            <a:ext cx="5410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>
                <a:solidFill>
                  <a:schemeClr val="accent3"/>
                </a:solidFill>
              </a:rPr>
              <a:t>Hestia / </a:t>
            </a:r>
            <a:r>
              <a:rPr lang="en-US" sz="6000" b="1" dirty="0" err="1" smtClean="0">
                <a:solidFill>
                  <a:schemeClr val="accent3"/>
                </a:solidFill>
              </a:rPr>
              <a:t>Vesta</a:t>
            </a:r>
            <a:endParaRPr lang="en-US" sz="6000" b="1" dirty="0">
              <a:solidFill>
                <a:schemeClr val="accent3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4114800"/>
            <a:ext cx="3962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Copperplate Gothic Light" pitchFamily="34" charset="0"/>
              </a:rPr>
              <a:t>REALM OF AUTHORITY</a:t>
            </a:r>
            <a:endParaRPr lang="en-US" sz="2400" dirty="0">
              <a:latin typeface="Copperplate Gothic Light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5800" y="4648200"/>
            <a:ext cx="3581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Copperplate Gothic Light" pitchFamily="34" charset="0"/>
              </a:rPr>
              <a:t>	     Hearth</a:t>
            </a:r>
          </a:p>
          <a:p>
            <a:endParaRPr lang="en-US" sz="1600" b="1" dirty="0" smtClean="0">
              <a:latin typeface="Copperplate Gothic Light" pitchFamily="34" charset="0"/>
            </a:endParaRPr>
          </a:p>
          <a:p>
            <a:r>
              <a:rPr lang="en-US" sz="3200" b="1" dirty="0" smtClean="0">
                <a:latin typeface="Copperplate Gothic Light" pitchFamily="34" charset="0"/>
              </a:rPr>
              <a:t>   Home		   </a:t>
            </a:r>
            <a:endParaRPr lang="en-US" sz="3200" dirty="0">
              <a:latin typeface="Copperplate Gothic Light" pitchFamily="34" charset="0"/>
            </a:endParaRPr>
          </a:p>
        </p:txBody>
      </p:sp>
      <p:sp>
        <p:nvSpPr>
          <p:cNvPr id="9" name="Folded Corner 8"/>
          <p:cNvSpPr/>
          <p:nvPr/>
        </p:nvSpPr>
        <p:spPr>
          <a:xfrm>
            <a:off x="6477000" y="3962400"/>
            <a:ext cx="2438400" cy="2514600"/>
          </a:xfrm>
          <a:prstGeom prst="foldedCorner">
            <a:avLst>
              <a:gd name="adj" fmla="val 21638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 smtClean="0"/>
          </a:p>
          <a:p>
            <a:pPr algn="ctr"/>
            <a:r>
              <a:rPr lang="en-US" sz="2000" b="1" dirty="0" smtClean="0"/>
              <a:t>Parents: </a:t>
            </a:r>
          </a:p>
          <a:p>
            <a:pPr algn="ctr"/>
            <a:r>
              <a:rPr lang="en-US" sz="2000" b="1" dirty="0" err="1" smtClean="0"/>
              <a:t>Cronus</a:t>
            </a:r>
            <a:r>
              <a:rPr lang="en-US" sz="2000" b="1" dirty="0" smtClean="0"/>
              <a:t> and Rhea</a:t>
            </a:r>
          </a:p>
          <a:p>
            <a:pPr algn="ctr"/>
            <a:r>
              <a:rPr lang="en-US" sz="2000" b="1" dirty="0" smtClean="0"/>
              <a:t>Birth: was swallowed by her father, but later saved by Zeus!</a:t>
            </a:r>
          </a:p>
          <a:p>
            <a:pPr algn="ctr"/>
            <a:r>
              <a:rPr lang="en-US" sz="2000" b="1" dirty="0" smtClean="0"/>
              <a:t>*eldest</a:t>
            </a:r>
            <a:endParaRPr lang="en-US" sz="2000" b="1" dirty="0"/>
          </a:p>
        </p:txBody>
      </p:sp>
      <p:sp>
        <p:nvSpPr>
          <p:cNvPr id="10" name="Heart 9"/>
          <p:cNvSpPr/>
          <p:nvPr/>
        </p:nvSpPr>
        <p:spPr>
          <a:xfrm>
            <a:off x="4648200" y="4572000"/>
            <a:ext cx="1676400" cy="1295400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SINGLE   </a:t>
            </a:r>
            <a:endParaRPr lang="en-US" b="1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5181600" y="228600"/>
            <a:ext cx="3733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latin typeface="Copperplate Gothic Light" pitchFamily="34" charset="0"/>
              </a:rPr>
              <a:t>Plants and Symbols</a:t>
            </a:r>
          </a:p>
          <a:p>
            <a:endParaRPr lang="en-US" sz="2000" b="1" dirty="0" smtClean="0">
              <a:latin typeface="+mj-lt"/>
            </a:endParaRPr>
          </a:p>
          <a:p>
            <a:r>
              <a:rPr lang="en-US" sz="2000" b="1" dirty="0" smtClean="0">
                <a:latin typeface="+mj-lt"/>
              </a:rPr>
              <a:t>The hearth</a:t>
            </a:r>
          </a:p>
          <a:p>
            <a:r>
              <a:rPr lang="en-US" sz="2000" b="1" dirty="0" smtClean="0">
                <a:latin typeface="+mj-lt"/>
              </a:rPr>
              <a:t>(fireplace)</a:t>
            </a:r>
          </a:p>
          <a:p>
            <a:endParaRPr lang="en-US" sz="2000" b="1" dirty="0" smtClean="0">
              <a:latin typeface="+mj-lt"/>
            </a:endParaRPr>
          </a:p>
          <a:p>
            <a:endParaRPr lang="en-US" sz="2000" b="1" dirty="0" smtClean="0">
              <a:latin typeface="+mj-lt"/>
            </a:endParaRPr>
          </a:p>
          <a:p>
            <a:r>
              <a:rPr lang="en-US" sz="2000" b="1" dirty="0" smtClean="0">
                <a:latin typeface="+mj-lt"/>
              </a:rPr>
              <a:t>Pigs and Donkeys</a:t>
            </a:r>
          </a:p>
          <a:p>
            <a:endParaRPr lang="en-US" sz="2000" b="1" dirty="0" smtClean="0">
              <a:latin typeface="+mj-lt"/>
            </a:endParaRPr>
          </a:p>
          <a:p>
            <a:endParaRPr lang="en-US" sz="2000" b="1" dirty="0" smtClean="0">
              <a:latin typeface="+mj-lt"/>
            </a:endParaRPr>
          </a:p>
          <a:p>
            <a:r>
              <a:rPr lang="en-US" sz="2000" b="1" dirty="0" smtClean="0">
                <a:latin typeface="+mj-lt"/>
              </a:rPr>
              <a:t>*Most sacred of the gods</a:t>
            </a:r>
          </a:p>
          <a:p>
            <a:r>
              <a:rPr lang="en-US" sz="2000" b="1" dirty="0" smtClean="0">
                <a:latin typeface="+mj-lt"/>
              </a:rPr>
              <a:t>			      </a:t>
            </a:r>
          </a:p>
        </p:txBody>
      </p:sp>
      <p:pic>
        <p:nvPicPr>
          <p:cNvPr id="2" name="Picture 2" descr="http://www.acsu.buffalo.edu/~ardavis3/project_images/hest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4584700" cy="365859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4" descr="http://t0.gstatic.com/images?q=tbn:ANd9GcScZrmtQMYnHIb-Gw7bZMv2A18tLI4fjKeKCbQ-I1vKxg1yKHxME8evBi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667" r="25333"/>
          <a:stretch>
            <a:fillRect/>
          </a:stretch>
        </p:blipFill>
        <p:spPr bwMode="auto">
          <a:xfrm rot="17564264">
            <a:off x="1231122" y="4232843"/>
            <a:ext cx="685800" cy="1143001"/>
          </a:xfrm>
          <a:prstGeom prst="rect">
            <a:avLst/>
          </a:prstGeom>
          <a:noFill/>
        </p:spPr>
      </p:pic>
      <p:pic>
        <p:nvPicPr>
          <p:cNvPr id="15" name="Picture 14" descr="http://t0.gstatic.com/images?q=tbn:ANd9GcScZrmtQMYnHIb-Gw7bZMv2A18tLI4fjKeKCbQ-I1vKxg1yKHxME8evBi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667" r="25333"/>
          <a:stretch>
            <a:fillRect/>
          </a:stretch>
        </p:blipFill>
        <p:spPr bwMode="auto">
          <a:xfrm rot="17564264">
            <a:off x="164321" y="4842444"/>
            <a:ext cx="685800" cy="1143001"/>
          </a:xfrm>
          <a:prstGeom prst="rect">
            <a:avLst/>
          </a:prstGeom>
          <a:noFill/>
        </p:spPr>
      </p:pic>
      <p:pic>
        <p:nvPicPr>
          <p:cNvPr id="2054" name="Picture 6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0400" y="685800"/>
            <a:ext cx="185928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3.bp.blogspot.com/_E_o_0Bdm4GA/S9WoAEFDPtI/AAAAAAAAxRE/XAsGv9zJCd8/s400/From+the+statue+in+Rome.+Costume+of+a+chief+vestal+%28virgo+vestalis+maxima%29.1911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154568"/>
            <a:ext cx="2286000" cy="360556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28600" y="304800"/>
            <a:ext cx="8001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Famous Connections</a:t>
            </a:r>
          </a:p>
          <a:p>
            <a:endParaRPr lang="en-US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	Vestal Virgins of Rome 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(priestesses in charge of guarding the city’s sacred flame)</a:t>
            </a:r>
          </a:p>
          <a:p>
            <a:endParaRPr lang="en-US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			   - Honored in society and had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				great privileges</a:t>
            </a:r>
          </a:p>
          <a:p>
            <a:endParaRPr lang="en-US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			   - Punishment for letting the flame go 				out  breaking the vow was 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					burial alive!</a:t>
            </a:r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146" name="Picture 2" descr="http://3.bp.blogspot.com/_E_o_0Bdm4GA/S9Wnt3gEKDI/AAAAAAAAxQ8/dosn7RjWlQU/s400/A+vestal+virgin,+detail+of+an+engraving+by+Sir+Frederic+Leighton,+1880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799" y="1828800"/>
            <a:ext cx="2758821" cy="45789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</TotalTime>
  <Words>536</Words>
  <Application>Microsoft Office PowerPoint</Application>
  <PresentationFormat>On-screen Show (4:3)</PresentationFormat>
  <Paragraphs>372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Metro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jamel l daugherty</dc:creator>
  <cp:lastModifiedBy>jamel l daugherty</cp:lastModifiedBy>
  <cp:revision>72</cp:revision>
  <dcterms:created xsi:type="dcterms:W3CDTF">2011-09-21T00:24:46Z</dcterms:created>
  <dcterms:modified xsi:type="dcterms:W3CDTF">2012-08-10T16:09:53Z</dcterms:modified>
</cp:coreProperties>
</file>